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8"/>
  </p:notesMasterIdLst>
  <p:sldIdLst>
    <p:sldId id="278" r:id="rId2"/>
    <p:sldId id="279" r:id="rId3"/>
    <p:sldId id="280" r:id="rId4"/>
    <p:sldId id="274" r:id="rId5"/>
    <p:sldId id="263" r:id="rId6"/>
    <p:sldId id="281" r:id="rId7"/>
    <p:sldId id="256" r:id="rId8"/>
    <p:sldId id="257" r:id="rId9"/>
    <p:sldId id="258" r:id="rId10"/>
    <p:sldId id="259" r:id="rId11"/>
    <p:sldId id="283" r:id="rId12"/>
    <p:sldId id="260" r:id="rId13"/>
    <p:sldId id="275" r:id="rId14"/>
    <p:sldId id="273" r:id="rId15"/>
    <p:sldId id="264" r:id="rId16"/>
    <p:sldId id="265" r:id="rId17"/>
    <p:sldId id="266" r:id="rId18"/>
    <p:sldId id="267" r:id="rId19"/>
    <p:sldId id="268" r:id="rId20"/>
    <p:sldId id="276" r:id="rId21"/>
    <p:sldId id="277" r:id="rId22"/>
    <p:sldId id="269" r:id="rId23"/>
    <p:sldId id="270" r:id="rId24"/>
    <p:sldId id="271" r:id="rId25"/>
    <p:sldId id="282" r:id="rId26"/>
    <p:sldId id="272" r:id="rId27"/>
  </p:sldIdLst>
  <p:sldSz cx="15792450" cy="14057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51"/>
    <p:restoredTop sz="94694"/>
  </p:normalViewPr>
  <p:slideViewPr>
    <p:cSldViewPr snapToGrid="0" snapToObjects="1">
      <p:cViewPr varScale="1">
        <p:scale>
          <a:sx n="55" d="100"/>
          <a:sy n="55" d="100"/>
        </p:scale>
        <p:origin x="235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01.png>
</file>

<file path=ppt/media/image1010.png>
</file>

<file path=ppt/media/image102.png>
</file>

<file path=ppt/media/image1020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jpeg>
</file>

<file path=ppt/media/image114.png>
</file>

<file path=ppt/media/image115.png>
</file>

<file path=ppt/media/image115.tiff>
</file>

<file path=ppt/media/image116.png>
</file>

<file path=ppt/media/image117.png>
</file>

<file path=ppt/media/image118.png>
</file>

<file path=ppt/media/image119.svg>
</file>

<file path=ppt/media/image12.png>
</file>

<file path=ppt/media/image120.png>
</file>

<file path=ppt/media/image121.svg>
</file>

<file path=ppt/media/image122.png>
</file>

<file path=ppt/media/image123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40.png>
</file>

<file path=ppt/media/image55.png>
</file>

<file path=ppt/media/image550.png>
</file>

<file path=ppt/media/image56.png>
</file>

<file path=ppt/media/image560.png>
</file>

<file path=ppt/media/image57.png>
</file>

<file path=ppt/media/image570.png>
</file>

<file path=ppt/media/image58.png>
</file>

<file path=ppt/media/image59.svg>
</file>

<file path=ppt/media/image6.png>
</file>

<file path=ppt/media/image60.png>
</file>

<file path=ppt/media/image61.png>
</file>

<file path=ppt/media/image610.png>
</file>

<file path=ppt/media/image62.png>
</file>

<file path=ppt/media/image620.png>
</file>

<file path=ppt/media/image63.png>
</file>

<file path=ppt/media/image630.png>
</file>

<file path=ppt/media/image64.png>
</file>

<file path=ppt/media/image65.png>
</file>

<file path=ppt/media/image66.png>
</file>

<file path=ppt/media/image660.png>
</file>

<file path=ppt/media/image67.png>
</file>

<file path=ppt/media/image67.svg>
</file>

<file path=ppt/media/image68.png>
</file>

<file path=ppt/media/image69.png>
</file>

<file path=ppt/media/image690.png>
</file>

<file path=ppt/media/image7.png>
</file>

<file path=ppt/media/image70.png>
</file>

<file path=ppt/media/image71.png>
</file>

<file path=ppt/media/image710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10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80.png>
</file>

<file path=ppt/media/image89.png>
</file>

<file path=ppt/media/image890.png>
</file>

<file path=ppt/media/image9.png>
</file>

<file path=ppt/media/image90.png>
</file>

<file path=ppt/media/image900.png>
</file>

<file path=ppt/media/image91.png>
</file>

<file path=ppt/media/image910.png>
</file>

<file path=ppt/media/image92.png>
</file>

<file path=ppt/media/image920.png>
</file>

<file path=ppt/media/image93.png>
</file>

<file path=ppt/media/image930.png>
</file>

<file path=ppt/media/image94.png>
</file>

<file path=ppt/media/image940.png>
</file>

<file path=ppt/media/image95.png>
</file>

<file path=ppt/media/image950.png>
</file>

<file path=ppt/media/image96.png>
</file>

<file path=ppt/media/image96.svg>
</file>

<file path=ppt/media/image97.png>
</file>

<file path=ppt/media/image98.png>
</file>

<file path=ppt/media/image980.png>
</file>

<file path=ppt/media/image99.png>
</file>

<file path=ppt/media/image9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3483B-658A-6F47-A6B4-B8EDE3B41047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697038" y="1143000"/>
            <a:ext cx="3463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A5D245-4033-B745-94D7-65E7FE823E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0726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697038" y="1143000"/>
            <a:ext cx="34639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A5D245-4033-B745-94D7-65E7FE823E25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518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4434" y="2300585"/>
            <a:ext cx="13423583" cy="4894027"/>
          </a:xfrm>
        </p:spPr>
        <p:txBody>
          <a:bodyPr anchor="b"/>
          <a:lstStyle>
            <a:lvl1pPr algn="ctr">
              <a:defRPr sz="1036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74056" y="7383344"/>
            <a:ext cx="11844338" cy="3393929"/>
          </a:xfrm>
        </p:spPr>
        <p:txBody>
          <a:bodyPr/>
          <a:lstStyle>
            <a:lvl1pPr marL="0" indent="0" algn="ctr">
              <a:buNone/>
              <a:defRPr sz="4145"/>
            </a:lvl1pPr>
            <a:lvl2pPr marL="789630" indent="0" algn="ctr">
              <a:buNone/>
              <a:defRPr sz="3454"/>
            </a:lvl2pPr>
            <a:lvl3pPr marL="1579260" indent="0" algn="ctr">
              <a:buNone/>
              <a:defRPr sz="3109"/>
            </a:lvl3pPr>
            <a:lvl4pPr marL="2368890" indent="0" algn="ctr">
              <a:buNone/>
              <a:defRPr sz="2763"/>
            </a:lvl4pPr>
            <a:lvl5pPr marL="3158520" indent="0" algn="ctr">
              <a:buNone/>
              <a:defRPr sz="2763"/>
            </a:lvl5pPr>
            <a:lvl6pPr marL="3948151" indent="0" algn="ctr">
              <a:buNone/>
              <a:defRPr sz="2763"/>
            </a:lvl6pPr>
            <a:lvl7pPr marL="4737781" indent="0" algn="ctr">
              <a:buNone/>
              <a:defRPr sz="2763"/>
            </a:lvl7pPr>
            <a:lvl8pPr marL="5527411" indent="0" algn="ctr">
              <a:buNone/>
              <a:defRPr sz="2763"/>
            </a:lvl8pPr>
            <a:lvl9pPr marL="6317041" indent="0" algn="ctr">
              <a:buNone/>
              <a:defRPr sz="276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7748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1176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01473" y="748422"/>
            <a:ext cx="3405247" cy="1191292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5732" y="748422"/>
            <a:ext cx="10018335" cy="1191292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7873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351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507" y="3504570"/>
            <a:ext cx="13620988" cy="5847451"/>
          </a:xfrm>
        </p:spPr>
        <p:txBody>
          <a:bodyPr anchor="b"/>
          <a:lstStyle>
            <a:lvl1pPr>
              <a:defRPr sz="1036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507" y="9407340"/>
            <a:ext cx="13620988" cy="3075036"/>
          </a:xfrm>
        </p:spPr>
        <p:txBody>
          <a:bodyPr/>
          <a:lstStyle>
            <a:lvl1pPr marL="0" indent="0">
              <a:buNone/>
              <a:defRPr sz="4145">
                <a:solidFill>
                  <a:schemeClr val="tx1"/>
                </a:solidFill>
              </a:defRPr>
            </a:lvl1pPr>
            <a:lvl2pPr marL="789630" indent="0">
              <a:buNone/>
              <a:defRPr sz="3454">
                <a:solidFill>
                  <a:schemeClr val="tx1">
                    <a:tint val="75000"/>
                  </a:schemeClr>
                </a:solidFill>
              </a:defRPr>
            </a:lvl2pPr>
            <a:lvl3pPr marL="1579260" indent="0">
              <a:buNone/>
              <a:defRPr sz="3109">
                <a:solidFill>
                  <a:schemeClr val="tx1">
                    <a:tint val="75000"/>
                  </a:schemeClr>
                </a:solidFill>
              </a:defRPr>
            </a:lvl3pPr>
            <a:lvl4pPr marL="2368890" indent="0">
              <a:buNone/>
              <a:defRPr sz="2763">
                <a:solidFill>
                  <a:schemeClr val="tx1">
                    <a:tint val="75000"/>
                  </a:schemeClr>
                </a:solidFill>
              </a:defRPr>
            </a:lvl4pPr>
            <a:lvl5pPr marL="3158520" indent="0">
              <a:buNone/>
              <a:defRPr sz="2763">
                <a:solidFill>
                  <a:schemeClr val="tx1">
                    <a:tint val="75000"/>
                  </a:schemeClr>
                </a:solidFill>
              </a:defRPr>
            </a:lvl5pPr>
            <a:lvl6pPr marL="3948151" indent="0">
              <a:buNone/>
              <a:defRPr sz="2763">
                <a:solidFill>
                  <a:schemeClr val="tx1">
                    <a:tint val="75000"/>
                  </a:schemeClr>
                </a:solidFill>
              </a:defRPr>
            </a:lvl6pPr>
            <a:lvl7pPr marL="4737781" indent="0">
              <a:buNone/>
              <a:defRPr sz="2763">
                <a:solidFill>
                  <a:schemeClr val="tx1">
                    <a:tint val="75000"/>
                  </a:schemeClr>
                </a:solidFill>
              </a:defRPr>
            </a:lvl7pPr>
            <a:lvl8pPr marL="5527411" indent="0">
              <a:buNone/>
              <a:defRPr sz="2763">
                <a:solidFill>
                  <a:schemeClr val="tx1">
                    <a:tint val="75000"/>
                  </a:schemeClr>
                </a:solidFill>
              </a:defRPr>
            </a:lvl8pPr>
            <a:lvl9pPr marL="6317041" indent="0">
              <a:buNone/>
              <a:defRPr sz="27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91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731" y="3742109"/>
            <a:ext cx="6711791" cy="891923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94928" y="3742109"/>
            <a:ext cx="6711791" cy="891923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1149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7788" y="748425"/>
            <a:ext cx="13620988" cy="271709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7789" y="3445995"/>
            <a:ext cx="6680946" cy="1688829"/>
          </a:xfrm>
        </p:spPr>
        <p:txBody>
          <a:bodyPr anchor="b"/>
          <a:lstStyle>
            <a:lvl1pPr marL="0" indent="0">
              <a:buNone/>
              <a:defRPr sz="4145" b="1"/>
            </a:lvl1pPr>
            <a:lvl2pPr marL="789630" indent="0">
              <a:buNone/>
              <a:defRPr sz="3454" b="1"/>
            </a:lvl2pPr>
            <a:lvl3pPr marL="1579260" indent="0">
              <a:buNone/>
              <a:defRPr sz="3109" b="1"/>
            </a:lvl3pPr>
            <a:lvl4pPr marL="2368890" indent="0">
              <a:buNone/>
              <a:defRPr sz="2763" b="1"/>
            </a:lvl4pPr>
            <a:lvl5pPr marL="3158520" indent="0">
              <a:buNone/>
              <a:defRPr sz="2763" b="1"/>
            </a:lvl5pPr>
            <a:lvl6pPr marL="3948151" indent="0">
              <a:buNone/>
              <a:defRPr sz="2763" b="1"/>
            </a:lvl6pPr>
            <a:lvl7pPr marL="4737781" indent="0">
              <a:buNone/>
              <a:defRPr sz="2763" b="1"/>
            </a:lvl7pPr>
            <a:lvl8pPr marL="5527411" indent="0">
              <a:buNone/>
              <a:defRPr sz="2763" b="1"/>
            </a:lvl8pPr>
            <a:lvl9pPr marL="6317041" indent="0">
              <a:buNone/>
              <a:defRPr sz="276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7789" y="5134824"/>
            <a:ext cx="6680946" cy="75525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94929" y="3445995"/>
            <a:ext cx="6713848" cy="1688829"/>
          </a:xfrm>
        </p:spPr>
        <p:txBody>
          <a:bodyPr anchor="b"/>
          <a:lstStyle>
            <a:lvl1pPr marL="0" indent="0">
              <a:buNone/>
              <a:defRPr sz="4145" b="1"/>
            </a:lvl1pPr>
            <a:lvl2pPr marL="789630" indent="0">
              <a:buNone/>
              <a:defRPr sz="3454" b="1"/>
            </a:lvl2pPr>
            <a:lvl3pPr marL="1579260" indent="0">
              <a:buNone/>
              <a:defRPr sz="3109" b="1"/>
            </a:lvl3pPr>
            <a:lvl4pPr marL="2368890" indent="0">
              <a:buNone/>
              <a:defRPr sz="2763" b="1"/>
            </a:lvl4pPr>
            <a:lvl5pPr marL="3158520" indent="0">
              <a:buNone/>
              <a:defRPr sz="2763" b="1"/>
            </a:lvl5pPr>
            <a:lvl6pPr marL="3948151" indent="0">
              <a:buNone/>
              <a:defRPr sz="2763" b="1"/>
            </a:lvl6pPr>
            <a:lvl7pPr marL="4737781" indent="0">
              <a:buNone/>
              <a:defRPr sz="2763" b="1"/>
            </a:lvl7pPr>
            <a:lvl8pPr marL="5527411" indent="0">
              <a:buNone/>
              <a:defRPr sz="2763" b="1"/>
            </a:lvl8pPr>
            <a:lvl9pPr marL="6317041" indent="0">
              <a:buNone/>
              <a:defRPr sz="276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94929" y="5134824"/>
            <a:ext cx="6713848" cy="75525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0477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027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3669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7788" y="937154"/>
            <a:ext cx="5093476" cy="3280040"/>
          </a:xfrm>
        </p:spPr>
        <p:txBody>
          <a:bodyPr anchor="b"/>
          <a:lstStyle>
            <a:lvl1pPr>
              <a:defRPr sz="552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3848" y="2023996"/>
            <a:ext cx="7994928" cy="9989803"/>
          </a:xfrm>
        </p:spPr>
        <p:txBody>
          <a:bodyPr/>
          <a:lstStyle>
            <a:lvl1pPr>
              <a:defRPr sz="5527"/>
            </a:lvl1pPr>
            <a:lvl2pPr>
              <a:defRPr sz="4836"/>
            </a:lvl2pPr>
            <a:lvl3pPr>
              <a:defRPr sz="4145"/>
            </a:lvl3pPr>
            <a:lvl4pPr>
              <a:defRPr sz="3454"/>
            </a:lvl4pPr>
            <a:lvl5pPr>
              <a:defRPr sz="3454"/>
            </a:lvl5pPr>
            <a:lvl6pPr>
              <a:defRPr sz="3454"/>
            </a:lvl6pPr>
            <a:lvl7pPr>
              <a:defRPr sz="3454"/>
            </a:lvl7pPr>
            <a:lvl8pPr>
              <a:defRPr sz="3454"/>
            </a:lvl8pPr>
            <a:lvl9pPr>
              <a:defRPr sz="3454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88" y="4217194"/>
            <a:ext cx="5093476" cy="7812873"/>
          </a:xfrm>
        </p:spPr>
        <p:txBody>
          <a:bodyPr/>
          <a:lstStyle>
            <a:lvl1pPr marL="0" indent="0">
              <a:buNone/>
              <a:defRPr sz="2763"/>
            </a:lvl1pPr>
            <a:lvl2pPr marL="789630" indent="0">
              <a:buNone/>
              <a:defRPr sz="2418"/>
            </a:lvl2pPr>
            <a:lvl3pPr marL="1579260" indent="0">
              <a:buNone/>
              <a:defRPr sz="2073"/>
            </a:lvl3pPr>
            <a:lvl4pPr marL="2368890" indent="0">
              <a:buNone/>
              <a:defRPr sz="1727"/>
            </a:lvl4pPr>
            <a:lvl5pPr marL="3158520" indent="0">
              <a:buNone/>
              <a:defRPr sz="1727"/>
            </a:lvl5pPr>
            <a:lvl6pPr marL="3948151" indent="0">
              <a:buNone/>
              <a:defRPr sz="1727"/>
            </a:lvl6pPr>
            <a:lvl7pPr marL="4737781" indent="0">
              <a:buNone/>
              <a:defRPr sz="1727"/>
            </a:lvl7pPr>
            <a:lvl8pPr marL="5527411" indent="0">
              <a:buNone/>
              <a:defRPr sz="1727"/>
            </a:lvl8pPr>
            <a:lvl9pPr marL="6317041" indent="0">
              <a:buNone/>
              <a:defRPr sz="172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2031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7788" y="937154"/>
            <a:ext cx="5093476" cy="3280040"/>
          </a:xfrm>
        </p:spPr>
        <p:txBody>
          <a:bodyPr anchor="b"/>
          <a:lstStyle>
            <a:lvl1pPr>
              <a:defRPr sz="552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13848" y="2023996"/>
            <a:ext cx="7994928" cy="9989803"/>
          </a:xfrm>
        </p:spPr>
        <p:txBody>
          <a:bodyPr anchor="t"/>
          <a:lstStyle>
            <a:lvl1pPr marL="0" indent="0">
              <a:buNone/>
              <a:defRPr sz="5527"/>
            </a:lvl1pPr>
            <a:lvl2pPr marL="789630" indent="0">
              <a:buNone/>
              <a:defRPr sz="4836"/>
            </a:lvl2pPr>
            <a:lvl3pPr marL="1579260" indent="0">
              <a:buNone/>
              <a:defRPr sz="4145"/>
            </a:lvl3pPr>
            <a:lvl4pPr marL="2368890" indent="0">
              <a:buNone/>
              <a:defRPr sz="3454"/>
            </a:lvl4pPr>
            <a:lvl5pPr marL="3158520" indent="0">
              <a:buNone/>
              <a:defRPr sz="3454"/>
            </a:lvl5pPr>
            <a:lvl6pPr marL="3948151" indent="0">
              <a:buNone/>
              <a:defRPr sz="3454"/>
            </a:lvl6pPr>
            <a:lvl7pPr marL="4737781" indent="0">
              <a:buNone/>
              <a:defRPr sz="3454"/>
            </a:lvl7pPr>
            <a:lvl8pPr marL="5527411" indent="0">
              <a:buNone/>
              <a:defRPr sz="3454"/>
            </a:lvl8pPr>
            <a:lvl9pPr marL="6317041" indent="0">
              <a:buNone/>
              <a:defRPr sz="3454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88" y="4217194"/>
            <a:ext cx="5093476" cy="7812873"/>
          </a:xfrm>
        </p:spPr>
        <p:txBody>
          <a:bodyPr/>
          <a:lstStyle>
            <a:lvl1pPr marL="0" indent="0">
              <a:buNone/>
              <a:defRPr sz="2763"/>
            </a:lvl1pPr>
            <a:lvl2pPr marL="789630" indent="0">
              <a:buNone/>
              <a:defRPr sz="2418"/>
            </a:lvl2pPr>
            <a:lvl3pPr marL="1579260" indent="0">
              <a:buNone/>
              <a:defRPr sz="2073"/>
            </a:lvl3pPr>
            <a:lvl4pPr marL="2368890" indent="0">
              <a:buNone/>
              <a:defRPr sz="1727"/>
            </a:lvl4pPr>
            <a:lvl5pPr marL="3158520" indent="0">
              <a:buNone/>
              <a:defRPr sz="1727"/>
            </a:lvl5pPr>
            <a:lvl6pPr marL="3948151" indent="0">
              <a:buNone/>
              <a:defRPr sz="1727"/>
            </a:lvl6pPr>
            <a:lvl7pPr marL="4737781" indent="0">
              <a:buNone/>
              <a:defRPr sz="1727"/>
            </a:lvl7pPr>
            <a:lvl8pPr marL="5527411" indent="0">
              <a:buNone/>
              <a:defRPr sz="1727"/>
            </a:lvl8pPr>
            <a:lvl9pPr marL="6317041" indent="0">
              <a:buNone/>
              <a:defRPr sz="172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6002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5731" y="748425"/>
            <a:ext cx="13620988" cy="2717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731" y="3742109"/>
            <a:ext cx="13620988" cy="8919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5731" y="13029050"/>
            <a:ext cx="3553301" cy="748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01C2C-0C59-7541-BCB5-84534DA26A06}" type="datetimeFigureOut">
              <a:rPr kumimoji="1" lang="zh-CN" altLang="en-US" smtClean="0"/>
              <a:t>2019/9/1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31249" y="13029050"/>
            <a:ext cx="5329952" cy="748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53418" y="13029050"/>
            <a:ext cx="3553301" cy="748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BAB82-3B47-F040-9280-50D7533DFA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063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579260" rtl="0" eaLnBrk="1" latinLnBrk="0" hangingPunct="1">
        <a:lnSpc>
          <a:spcPct val="90000"/>
        </a:lnSpc>
        <a:spcBef>
          <a:spcPct val="0"/>
        </a:spcBef>
        <a:buNone/>
        <a:defRPr sz="7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4815" indent="-394815" algn="l" defTabSz="1579260" rtl="0" eaLnBrk="1" latinLnBrk="0" hangingPunct="1">
        <a:lnSpc>
          <a:spcPct val="90000"/>
        </a:lnSpc>
        <a:spcBef>
          <a:spcPts val="1727"/>
        </a:spcBef>
        <a:buFont typeface="Arial" panose="020B0604020202020204" pitchFamily="34" charset="0"/>
        <a:buChar char="•"/>
        <a:defRPr sz="4836" kern="1200">
          <a:solidFill>
            <a:schemeClr val="tx1"/>
          </a:solidFill>
          <a:latin typeface="+mn-lt"/>
          <a:ea typeface="+mn-ea"/>
          <a:cs typeface="+mn-cs"/>
        </a:defRPr>
      </a:lvl1pPr>
      <a:lvl2pPr marL="1184445" indent="-394815" algn="l" defTabSz="1579260" rtl="0" eaLnBrk="1" latinLnBrk="0" hangingPunct="1">
        <a:lnSpc>
          <a:spcPct val="90000"/>
        </a:lnSpc>
        <a:spcBef>
          <a:spcPts val="864"/>
        </a:spcBef>
        <a:buFont typeface="Arial" panose="020B0604020202020204" pitchFamily="34" charset="0"/>
        <a:buChar char="•"/>
        <a:defRPr sz="4145" kern="1200">
          <a:solidFill>
            <a:schemeClr val="tx1"/>
          </a:solidFill>
          <a:latin typeface="+mn-lt"/>
          <a:ea typeface="+mn-ea"/>
          <a:cs typeface="+mn-cs"/>
        </a:defRPr>
      </a:lvl2pPr>
      <a:lvl3pPr marL="1974075" indent="-394815" algn="l" defTabSz="1579260" rtl="0" eaLnBrk="1" latinLnBrk="0" hangingPunct="1">
        <a:lnSpc>
          <a:spcPct val="90000"/>
        </a:lnSpc>
        <a:spcBef>
          <a:spcPts val="864"/>
        </a:spcBef>
        <a:buFont typeface="Arial" panose="020B0604020202020204" pitchFamily="34" charset="0"/>
        <a:buChar char="•"/>
        <a:defRPr sz="3454" kern="1200">
          <a:solidFill>
            <a:schemeClr val="tx1"/>
          </a:solidFill>
          <a:latin typeface="+mn-lt"/>
          <a:ea typeface="+mn-ea"/>
          <a:cs typeface="+mn-cs"/>
        </a:defRPr>
      </a:lvl3pPr>
      <a:lvl4pPr marL="2763705" indent="-394815" algn="l" defTabSz="1579260" rtl="0" eaLnBrk="1" latinLnBrk="0" hangingPunct="1">
        <a:lnSpc>
          <a:spcPct val="90000"/>
        </a:lnSpc>
        <a:spcBef>
          <a:spcPts val="864"/>
        </a:spcBef>
        <a:buFont typeface="Arial" panose="020B0604020202020204" pitchFamily="34" charset="0"/>
        <a:buChar char="•"/>
        <a:defRPr sz="3109" kern="1200">
          <a:solidFill>
            <a:schemeClr val="tx1"/>
          </a:solidFill>
          <a:latin typeface="+mn-lt"/>
          <a:ea typeface="+mn-ea"/>
          <a:cs typeface="+mn-cs"/>
        </a:defRPr>
      </a:lvl4pPr>
      <a:lvl5pPr marL="3553336" indent="-394815" algn="l" defTabSz="1579260" rtl="0" eaLnBrk="1" latinLnBrk="0" hangingPunct="1">
        <a:lnSpc>
          <a:spcPct val="90000"/>
        </a:lnSpc>
        <a:spcBef>
          <a:spcPts val="864"/>
        </a:spcBef>
        <a:buFont typeface="Arial" panose="020B0604020202020204" pitchFamily="34" charset="0"/>
        <a:buChar char="•"/>
        <a:defRPr sz="3109" kern="1200">
          <a:solidFill>
            <a:schemeClr val="tx1"/>
          </a:solidFill>
          <a:latin typeface="+mn-lt"/>
          <a:ea typeface="+mn-ea"/>
          <a:cs typeface="+mn-cs"/>
        </a:defRPr>
      </a:lvl5pPr>
      <a:lvl6pPr marL="4342966" indent="-394815" algn="l" defTabSz="1579260" rtl="0" eaLnBrk="1" latinLnBrk="0" hangingPunct="1">
        <a:lnSpc>
          <a:spcPct val="90000"/>
        </a:lnSpc>
        <a:spcBef>
          <a:spcPts val="864"/>
        </a:spcBef>
        <a:buFont typeface="Arial" panose="020B0604020202020204" pitchFamily="34" charset="0"/>
        <a:buChar char="•"/>
        <a:defRPr sz="3109" kern="1200">
          <a:solidFill>
            <a:schemeClr val="tx1"/>
          </a:solidFill>
          <a:latin typeface="+mn-lt"/>
          <a:ea typeface="+mn-ea"/>
          <a:cs typeface="+mn-cs"/>
        </a:defRPr>
      </a:lvl6pPr>
      <a:lvl7pPr marL="5132596" indent="-394815" algn="l" defTabSz="1579260" rtl="0" eaLnBrk="1" latinLnBrk="0" hangingPunct="1">
        <a:lnSpc>
          <a:spcPct val="90000"/>
        </a:lnSpc>
        <a:spcBef>
          <a:spcPts val="864"/>
        </a:spcBef>
        <a:buFont typeface="Arial" panose="020B0604020202020204" pitchFamily="34" charset="0"/>
        <a:buChar char="•"/>
        <a:defRPr sz="3109" kern="1200">
          <a:solidFill>
            <a:schemeClr val="tx1"/>
          </a:solidFill>
          <a:latin typeface="+mn-lt"/>
          <a:ea typeface="+mn-ea"/>
          <a:cs typeface="+mn-cs"/>
        </a:defRPr>
      </a:lvl7pPr>
      <a:lvl8pPr marL="5922226" indent="-394815" algn="l" defTabSz="1579260" rtl="0" eaLnBrk="1" latinLnBrk="0" hangingPunct="1">
        <a:lnSpc>
          <a:spcPct val="90000"/>
        </a:lnSpc>
        <a:spcBef>
          <a:spcPts val="864"/>
        </a:spcBef>
        <a:buFont typeface="Arial" panose="020B0604020202020204" pitchFamily="34" charset="0"/>
        <a:buChar char="•"/>
        <a:defRPr sz="3109" kern="1200">
          <a:solidFill>
            <a:schemeClr val="tx1"/>
          </a:solidFill>
          <a:latin typeface="+mn-lt"/>
          <a:ea typeface="+mn-ea"/>
          <a:cs typeface="+mn-cs"/>
        </a:defRPr>
      </a:lvl8pPr>
      <a:lvl9pPr marL="6711856" indent="-394815" algn="l" defTabSz="1579260" rtl="0" eaLnBrk="1" latinLnBrk="0" hangingPunct="1">
        <a:lnSpc>
          <a:spcPct val="90000"/>
        </a:lnSpc>
        <a:spcBef>
          <a:spcPts val="864"/>
        </a:spcBef>
        <a:buFont typeface="Arial" panose="020B0604020202020204" pitchFamily="34" charset="0"/>
        <a:buChar char="•"/>
        <a:defRPr sz="31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79260" rtl="0" eaLnBrk="1" latinLnBrk="0" hangingPunct="1">
        <a:defRPr sz="3109" kern="1200">
          <a:solidFill>
            <a:schemeClr val="tx1"/>
          </a:solidFill>
          <a:latin typeface="+mn-lt"/>
          <a:ea typeface="+mn-ea"/>
          <a:cs typeface="+mn-cs"/>
        </a:defRPr>
      </a:lvl1pPr>
      <a:lvl2pPr marL="789630" algn="l" defTabSz="1579260" rtl="0" eaLnBrk="1" latinLnBrk="0" hangingPunct="1">
        <a:defRPr sz="3109" kern="1200">
          <a:solidFill>
            <a:schemeClr val="tx1"/>
          </a:solidFill>
          <a:latin typeface="+mn-lt"/>
          <a:ea typeface="+mn-ea"/>
          <a:cs typeface="+mn-cs"/>
        </a:defRPr>
      </a:lvl2pPr>
      <a:lvl3pPr marL="1579260" algn="l" defTabSz="1579260" rtl="0" eaLnBrk="1" latinLnBrk="0" hangingPunct="1">
        <a:defRPr sz="3109" kern="1200">
          <a:solidFill>
            <a:schemeClr val="tx1"/>
          </a:solidFill>
          <a:latin typeface="+mn-lt"/>
          <a:ea typeface="+mn-ea"/>
          <a:cs typeface="+mn-cs"/>
        </a:defRPr>
      </a:lvl3pPr>
      <a:lvl4pPr marL="2368890" algn="l" defTabSz="1579260" rtl="0" eaLnBrk="1" latinLnBrk="0" hangingPunct="1">
        <a:defRPr sz="3109" kern="1200">
          <a:solidFill>
            <a:schemeClr val="tx1"/>
          </a:solidFill>
          <a:latin typeface="+mn-lt"/>
          <a:ea typeface="+mn-ea"/>
          <a:cs typeface="+mn-cs"/>
        </a:defRPr>
      </a:lvl4pPr>
      <a:lvl5pPr marL="3158520" algn="l" defTabSz="1579260" rtl="0" eaLnBrk="1" latinLnBrk="0" hangingPunct="1">
        <a:defRPr sz="3109" kern="1200">
          <a:solidFill>
            <a:schemeClr val="tx1"/>
          </a:solidFill>
          <a:latin typeface="+mn-lt"/>
          <a:ea typeface="+mn-ea"/>
          <a:cs typeface="+mn-cs"/>
        </a:defRPr>
      </a:lvl5pPr>
      <a:lvl6pPr marL="3948151" algn="l" defTabSz="1579260" rtl="0" eaLnBrk="1" latinLnBrk="0" hangingPunct="1">
        <a:defRPr sz="3109" kern="1200">
          <a:solidFill>
            <a:schemeClr val="tx1"/>
          </a:solidFill>
          <a:latin typeface="+mn-lt"/>
          <a:ea typeface="+mn-ea"/>
          <a:cs typeface="+mn-cs"/>
        </a:defRPr>
      </a:lvl6pPr>
      <a:lvl7pPr marL="4737781" algn="l" defTabSz="1579260" rtl="0" eaLnBrk="1" latinLnBrk="0" hangingPunct="1">
        <a:defRPr sz="3109" kern="1200">
          <a:solidFill>
            <a:schemeClr val="tx1"/>
          </a:solidFill>
          <a:latin typeface="+mn-lt"/>
          <a:ea typeface="+mn-ea"/>
          <a:cs typeface="+mn-cs"/>
        </a:defRPr>
      </a:lvl7pPr>
      <a:lvl8pPr marL="5527411" algn="l" defTabSz="1579260" rtl="0" eaLnBrk="1" latinLnBrk="0" hangingPunct="1">
        <a:defRPr sz="3109" kern="1200">
          <a:solidFill>
            <a:schemeClr val="tx1"/>
          </a:solidFill>
          <a:latin typeface="+mn-lt"/>
          <a:ea typeface="+mn-ea"/>
          <a:cs typeface="+mn-cs"/>
        </a:defRPr>
      </a:lvl8pPr>
      <a:lvl9pPr marL="6317041" algn="l" defTabSz="1579260" rtl="0" eaLnBrk="1" latinLnBrk="0" hangingPunct="1">
        <a:defRPr sz="31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6.png"/><Relationship Id="rId7" Type="http://schemas.openxmlformats.org/officeDocument/2006/relationships/image" Target="../media/image630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0.png"/><Relationship Id="rId11" Type="http://schemas.openxmlformats.org/officeDocument/2006/relationships/image" Target="../media/image67.png"/><Relationship Id="rId5" Type="http://schemas.openxmlformats.org/officeDocument/2006/relationships/image" Target="../media/image610.png"/><Relationship Id="rId10" Type="http://schemas.openxmlformats.org/officeDocument/2006/relationships/image" Target="../media/image660.png"/><Relationship Id="rId4" Type="http://schemas.openxmlformats.org/officeDocument/2006/relationships/image" Target="../media/image67.svg"/><Relationship Id="rId9" Type="http://schemas.openxmlformats.org/officeDocument/2006/relationships/image" Target="../media/image59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13" Type="http://schemas.openxmlformats.org/officeDocument/2006/relationships/image" Target="../media/image79.png"/><Relationship Id="rId3" Type="http://schemas.openxmlformats.org/officeDocument/2006/relationships/image" Target="../media/image690.png"/><Relationship Id="rId7" Type="http://schemas.openxmlformats.org/officeDocument/2006/relationships/image" Target="../media/image73.png"/><Relationship Id="rId12" Type="http://schemas.openxmlformats.org/officeDocument/2006/relationships/image" Target="../media/image78.png"/><Relationship Id="rId2" Type="http://schemas.openxmlformats.org/officeDocument/2006/relationships/image" Target="../media/image69.png"/><Relationship Id="rId16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11" Type="http://schemas.openxmlformats.org/officeDocument/2006/relationships/image" Target="../media/image77.png"/><Relationship Id="rId5" Type="http://schemas.openxmlformats.org/officeDocument/2006/relationships/image" Target="../media/image71.png"/><Relationship Id="rId15" Type="http://schemas.openxmlformats.org/officeDocument/2006/relationships/image" Target="../media/image81.png"/><Relationship Id="rId10" Type="http://schemas.openxmlformats.org/officeDocument/2006/relationships/image" Target="../media/image76.png"/><Relationship Id="rId4" Type="http://schemas.openxmlformats.org/officeDocument/2006/relationships/image" Target="../media/image70.png"/><Relationship Id="rId9" Type="http://schemas.openxmlformats.org/officeDocument/2006/relationships/image" Target="../media/image75.png"/><Relationship Id="rId14" Type="http://schemas.openxmlformats.org/officeDocument/2006/relationships/image" Target="../media/image8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13" Type="http://schemas.openxmlformats.org/officeDocument/2006/relationships/image" Target="../media/image94.png"/><Relationship Id="rId18" Type="http://schemas.openxmlformats.org/officeDocument/2006/relationships/image" Target="../media/image97.png"/><Relationship Id="rId3" Type="http://schemas.openxmlformats.org/officeDocument/2006/relationships/image" Target="../media/image84.png"/><Relationship Id="rId21" Type="http://schemas.openxmlformats.org/officeDocument/2006/relationships/image" Target="../media/image100.png"/><Relationship Id="rId7" Type="http://schemas.openxmlformats.org/officeDocument/2006/relationships/image" Target="../media/image88.png"/><Relationship Id="rId12" Type="http://schemas.openxmlformats.org/officeDocument/2006/relationships/image" Target="../media/image93.png"/><Relationship Id="rId17" Type="http://schemas.openxmlformats.org/officeDocument/2006/relationships/image" Target="../media/image96.svg"/><Relationship Id="rId25" Type="http://schemas.openxmlformats.org/officeDocument/2006/relationships/image" Target="../media/image104.png"/><Relationship Id="rId2" Type="http://schemas.openxmlformats.org/officeDocument/2006/relationships/image" Target="../media/image83.png"/><Relationship Id="rId16" Type="http://schemas.openxmlformats.org/officeDocument/2006/relationships/image" Target="../media/image95.png"/><Relationship Id="rId20" Type="http://schemas.openxmlformats.org/officeDocument/2006/relationships/image" Target="../media/image9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png"/><Relationship Id="rId11" Type="http://schemas.openxmlformats.org/officeDocument/2006/relationships/image" Target="../media/image92.png"/><Relationship Id="rId24" Type="http://schemas.openxmlformats.org/officeDocument/2006/relationships/image" Target="../media/image103.png"/><Relationship Id="rId5" Type="http://schemas.openxmlformats.org/officeDocument/2006/relationships/image" Target="../media/image86.png"/><Relationship Id="rId15" Type="http://schemas.openxmlformats.org/officeDocument/2006/relationships/image" Target="../media/image59.svg"/><Relationship Id="rId23" Type="http://schemas.openxmlformats.org/officeDocument/2006/relationships/image" Target="../media/image102.png"/><Relationship Id="rId10" Type="http://schemas.openxmlformats.org/officeDocument/2006/relationships/image" Target="../media/image91.png"/><Relationship Id="rId19" Type="http://schemas.openxmlformats.org/officeDocument/2006/relationships/image" Target="../media/image98.png"/><Relationship Id="rId4" Type="http://schemas.openxmlformats.org/officeDocument/2006/relationships/image" Target="../media/image85.png"/><Relationship Id="rId9" Type="http://schemas.openxmlformats.org/officeDocument/2006/relationships/image" Target="../media/image90.png"/><Relationship Id="rId14" Type="http://schemas.openxmlformats.org/officeDocument/2006/relationships/image" Target="../media/image58.png"/><Relationship Id="rId22" Type="http://schemas.openxmlformats.org/officeDocument/2006/relationships/image" Target="../media/image10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8.png"/><Relationship Id="rId4" Type="http://schemas.openxmlformats.org/officeDocument/2006/relationships/image" Target="../media/image10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https://shanma.pro/wp-content/uploads/2018/12/9dc8de52ababeee21dda30303eb99302.png" TargetMode="External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0.png"/><Relationship Id="rId7" Type="http://schemas.openxmlformats.org/officeDocument/2006/relationships/image" Target="../media/image9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0.png"/><Relationship Id="rId5" Type="http://schemas.openxmlformats.org/officeDocument/2006/relationships/image" Target="../media/image900.png"/><Relationship Id="rId4" Type="http://schemas.openxmlformats.org/officeDocument/2006/relationships/image" Target="../media/image89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0.png"/><Relationship Id="rId3" Type="http://schemas.openxmlformats.org/officeDocument/2006/relationships/image" Target="../media/image940.png"/><Relationship Id="rId7" Type="http://schemas.openxmlformats.org/officeDocument/2006/relationships/image" Target="../media/image980.png"/><Relationship Id="rId2" Type="http://schemas.openxmlformats.org/officeDocument/2006/relationships/image" Target="../media/image9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1.png"/><Relationship Id="rId5" Type="http://schemas.openxmlformats.org/officeDocument/2006/relationships/image" Target="../media/image96.png"/><Relationship Id="rId4" Type="http://schemas.openxmlformats.org/officeDocument/2006/relationships/image" Target="../media/image95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0.png"/><Relationship Id="rId3" Type="http://schemas.openxmlformats.org/officeDocument/2006/relationships/image" Target="../media/image540.png"/><Relationship Id="rId7" Type="http://schemas.openxmlformats.org/officeDocument/2006/relationships/image" Target="../media/image1010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0.png"/><Relationship Id="rId5" Type="http://schemas.openxmlformats.org/officeDocument/2006/relationships/image" Target="../media/image560.png"/><Relationship Id="rId4" Type="http://schemas.openxmlformats.org/officeDocument/2006/relationships/image" Target="../media/image55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7.png"/><Relationship Id="rId4" Type="http://schemas.openxmlformats.org/officeDocument/2006/relationships/image" Target="../media/image11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svg"/><Relationship Id="rId3" Type="http://schemas.openxmlformats.org/officeDocument/2006/relationships/image" Target="../media/image118.png"/><Relationship Id="rId7" Type="http://schemas.openxmlformats.org/officeDocument/2006/relationships/image" Target="../media/image122.png"/><Relationship Id="rId2" Type="http://schemas.openxmlformats.org/officeDocument/2006/relationships/image" Target="../media/image1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1.svg"/><Relationship Id="rId5" Type="http://schemas.openxmlformats.org/officeDocument/2006/relationships/image" Target="../media/image120.png"/><Relationship Id="rId4" Type="http://schemas.openxmlformats.org/officeDocument/2006/relationships/image" Target="../media/image119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svg"/><Relationship Id="rId3" Type="http://schemas.openxmlformats.org/officeDocument/2006/relationships/image" Target="../media/image118.png"/><Relationship Id="rId7" Type="http://schemas.openxmlformats.org/officeDocument/2006/relationships/image" Target="../media/image122.png"/><Relationship Id="rId2" Type="http://schemas.openxmlformats.org/officeDocument/2006/relationships/image" Target="../media/image1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1.svg"/><Relationship Id="rId5" Type="http://schemas.openxmlformats.org/officeDocument/2006/relationships/image" Target="../media/image120.png"/><Relationship Id="rId4" Type="http://schemas.openxmlformats.org/officeDocument/2006/relationships/image" Target="../media/image119.sv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0.png"/><Relationship Id="rId3" Type="http://schemas.openxmlformats.org/officeDocument/2006/relationships/image" Target="../media/image44.png"/><Relationship Id="rId7" Type="http://schemas.openxmlformats.org/officeDocument/2006/relationships/image" Target="../media/image60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8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59.sv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>
            <a:extLst>
              <a:ext uri="{FF2B5EF4-FFF2-40B4-BE49-F238E27FC236}">
                <a16:creationId xmlns:a16="http://schemas.microsoft.com/office/drawing/2014/main" id="{77FD97AA-C2B7-A94B-9FC6-92B1101C3EFF}"/>
              </a:ext>
            </a:extLst>
          </p:cNvPr>
          <p:cNvSpPr/>
          <p:nvPr/>
        </p:nvSpPr>
        <p:spPr>
          <a:xfrm>
            <a:off x="2052575" y="5816782"/>
            <a:ext cx="2612923" cy="3142989"/>
          </a:xfrm>
          <a:prstGeom prst="roundRect">
            <a:avLst>
              <a:gd name="adj" fmla="val 433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49A453-D9E6-9447-BCC9-8BA93B6C112C}"/>
              </a:ext>
            </a:extLst>
          </p:cNvPr>
          <p:cNvSpPr txBox="1"/>
          <p:nvPr/>
        </p:nvSpPr>
        <p:spPr>
          <a:xfrm>
            <a:off x="2640731" y="5174264"/>
            <a:ext cx="143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CoinJoin</a:t>
            </a:r>
            <a:r>
              <a:rPr kumimoji="1" lang="zh-CN" altLang="en-US" dirty="0"/>
              <a:t>协议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3108F72B-4F03-924A-B7B0-EC18CC9FDEDB}"/>
              </a:ext>
            </a:extLst>
          </p:cNvPr>
          <p:cNvSpPr/>
          <p:nvPr/>
        </p:nvSpPr>
        <p:spPr>
          <a:xfrm>
            <a:off x="2218415" y="6100511"/>
            <a:ext cx="1107996" cy="2763822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742A4B7-836E-AA4F-BB0B-05499A9CE9A7}"/>
                  </a:ext>
                </a:extLst>
              </p:cNvPr>
              <p:cNvSpPr/>
              <p:nvPr/>
            </p:nvSpPr>
            <p:spPr>
              <a:xfrm>
                <a:off x="2437060" y="6622173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742A4B7-836E-AA4F-BB0B-05499A9CE9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7060" y="6622173"/>
                <a:ext cx="670706" cy="651353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圆角矩形 9">
            <a:extLst>
              <a:ext uri="{FF2B5EF4-FFF2-40B4-BE49-F238E27FC236}">
                <a16:creationId xmlns:a16="http://schemas.microsoft.com/office/drawing/2014/main" id="{59918159-E682-DC49-9800-07B2CF271198}"/>
              </a:ext>
            </a:extLst>
          </p:cNvPr>
          <p:cNvSpPr/>
          <p:nvPr/>
        </p:nvSpPr>
        <p:spPr>
          <a:xfrm>
            <a:off x="3420205" y="6100511"/>
            <a:ext cx="1042744" cy="2763822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3B02A27-3A1F-EB4F-9EA6-F6E59D6EDB3C}"/>
              </a:ext>
            </a:extLst>
          </p:cNvPr>
          <p:cNvSpPr txBox="1"/>
          <p:nvPr/>
        </p:nvSpPr>
        <p:spPr>
          <a:xfrm>
            <a:off x="2251041" y="6176676"/>
            <a:ext cx="1107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交易输入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23F01966-14C7-E640-961D-132F9A3E4963}"/>
                  </a:ext>
                </a:extLst>
              </p:cNvPr>
              <p:cNvSpPr/>
              <p:nvPr/>
            </p:nvSpPr>
            <p:spPr>
              <a:xfrm>
                <a:off x="2437060" y="7350699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23F01966-14C7-E640-961D-132F9A3E49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7060" y="7350699"/>
                <a:ext cx="670706" cy="651353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EFE21633-4C79-0E49-AD5F-0B91501DADCD}"/>
                  </a:ext>
                </a:extLst>
              </p:cNvPr>
              <p:cNvSpPr/>
              <p:nvPr/>
            </p:nvSpPr>
            <p:spPr>
              <a:xfrm>
                <a:off x="2435251" y="8079225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EFE21633-4C79-0E49-AD5F-0B91501DADC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5251" y="8079225"/>
                <a:ext cx="670706" cy="6513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022E911C-7607-6047-835A-4B3856186007}"/>
                  </a:ext>
                </a:extLst>
              </p:cNvPr>
              <p:cNvSpPr/>
              <p:nvPr/>
            </p:nvSpPr>
            <p:spPr>
              <a:xfrm>
                <a:off x="3606224" y="6622173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022E911C-7607-6047-835A-4B38561860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6224" y="6622173"/>
                <a:ext cx="670706" cy="651353"/>
              </a:xfrm>
              <a:prstGeom prst="ellipse">
                <a:avLst/>
              </a:prstGeom>
              <a:blipFill>
                <a:blip r:embed="rId5"/>
                <a:stretch>
                  <a:fillRect l="-72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14">
            <a:extLst>
              <a:ext uri="{FF2B5EF4-FFF2-40B4-BE49-F238E27FC236}">
                <a16:creationId xmlns:a16="http://schemas.microsoft.com/office/drawing/2014/main" id="{BDE56086-ECF5-1E47-BF8A-499C733F80D7}"/>
              </a:ext>
            </a:extLst>
          </p:cNvPr>
          <p:cNvSpPr txBox="1"/>
          <p:nvPr/>
        </p:nvSpPr>
        <p:spPr>
          <a:xfrm>
            <a:off x="3391663" y="6176676"/>
            <a:ext cx="1107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交易输出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9783F5DE-AD48-3F44-A7D4-41A6E3A97020}"/>
                  </a:ext>
                </a:extLst>
              </p:cNvPr>
              <p:cNvSpPr/>
              <p:nvPr/>
            </p:nvSpPr>
            <p:spPr>
              <a:xfrm>
                <a:off x="3606224" y="7350699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9783F5DE-AD48-3F44-A7D4-41A6E3A970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6224" y="7350699"/>
                <a:ext cx="670706" cy="651353"/>
              </a:xfrm>
              <a:prstGeom prst="ellipse">
                <a:avLst/>
              </a:prstGeom>
              <a:blipFill>
                <a:blip r:embed="rId6"/>
                <a:stretch>
                  <a:fillRect l="-72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630239F0-38C4-174A-8B1B-FA2FE52F43BC}"/>
                  </a:ext>
                </a:extLst>
              </p:cNvPr>
              <p:cNvSpPr/>
              <p:nvPr/>
            </p:nvSpPr>
            <p:spPr>
              <a:xfrm>
                <a:off x="3606224" y="8079225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630239F0-38C4-174A-8B1B-FA2FE52F43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6224" y="8079225"/>
                <a:ext cx="670706" cy="651353"/>
              </a:xfrm>
              <a:prstGeom prst="ellipse">
                <a:avLst/>
              </a:prstGeom>
              <a:blipFill>
                <a:blip r:embed="rId7"/>
                <a:stretch>
                  <a:fillRect l="-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6F681026-436E-AB48-B0B7-D78E596A4739}"/>
              </a:ext>
            </a:extLst>
          </p:cNvPr>
          <p:cNvCxnSpPr>
            <a:stCxn id="9" idx="5"/>
            <a:endCxn id="17" idx="1"/>
          </p:cNvCxnSpPr>
          <p:nvPr/>
        </p:nvCxnSpPr>
        <p:spPr>
          <a:xfrm>
            <a:off x="3009543" y="7178138"/>
            <a:ext cx="694904" cy="99647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24C156B1-468E-A348-9146-0DB1DF066B23}"/>
              </a:ext>
            </a:extLst>
          </p:cNvPr>
          <p:cNvCxnSpPr>
            <a:cxnSpLocks/>
          </p:cNvCxnSpPr>
          <p:nvPr/>
        </p:nvCxnSpPr>
        <p:spPr>
          <a:xfrm flipV="1">
            <a:off x="3074968" y="7136933"/>
            <a:ext cx="531256" cy="40978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30009AA8-2F40-334F-A52E-FDBDE889D9FC}"/>
              </a:ext>
            </a:extLst>
          </p:cNvPr>
          <p:cNvCxnSpPr>
            <a:cxnSpLocks/>
          </p:cNvCxnSpPr>
          <p:nvPr/>
        </p:nvCxnSpPr>
        <p:spPr>
          <a:xfrm flipV="1">
            <a:off x="3089325" y="7851114"/>
            <a:ext cx="531256" cy="40978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2B11EABC-46BC-B343-B465-854A1B254B5C}"/>
              </a:ext>
            </a:extLst>
          </p:cNvPr>
          <p:cNvSpPr/>
          <p:nvPr/>
        </p:nvSpPr>
        <p:spPr>
          <a:xfrm>
            <a:off x="5160379" y="5816782"/>
            <a:ext cx="2612923" cy="3142989"/>
          </a:xfrm>
          <a:prstGeom prst="roundRect">
            <a:avLst>
              <a:gd name="adj" fmla="val 433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C237A85-D679-B840-8955-87A052051E80}"/>
              </a:ext>
            </a:extLst>
          </p:cNvPr>
          <p:cNvSpPr txBox="1"/>
          <p:nvPr/>
        </p:nvSpPr>
        <p:spPr>
          <a:xfrm>
            <a:off x="8526729" y="5174264"/>
            <a:ext cx="1722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CoinShuffle</a:t>
            </a:r>
            <a:r>
              <a:rPr kumimoji="1" lang="zh-CN" altLang="en-US" dirty="0"/>
              <a:t>协议</a:t>
            </a: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A1AB61D3-A8AD-0F4F-ABE0-4CB080C45E53}"/>
              </a:ext>
            </a:extLst>
          </p:cNvPr>
          <p:cNvSpPr/>
          <p:nvPr/>
        </p:nvSpPr>
        <p:spPr>
          <a:xfrm>
            <a:off x="5326219" y="6100511"/>
            <a:ext cx="1107996" cy="2763822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8530E6B6-B714-EF40-96CC-CA09C8CAC7DD}"/>
                  </a:ext>
                </a:extLst>
              </p:cNvPr>
              <p:cNvSpPr/>
              <p:nvPr/>
            </p:nvSpPr>
            <p:spPr>
              <a:xfrm>
                <a:off x="5544864" y="6622173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8530E6B6-B714-EF40-96CC-CA09C8CAC7D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4864" y="6622173"/>
                <a:ext cx="670706" cy="651353"/>
              </a:xfrm>
              <a:prstGeom prst="ellipse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圆角矩形 29">
            <a:extLst>
              <a:ext uri="{FF2B5EF4-FFF2-40B4-BE49-F238E27FC236}">
                <a16:creationId xmlns:a16="http://schemas.microsoft.com/office/drawing/2014/main" id="{93FDFDA1-DCB3-AC41-A6FD-40C9D1595394}"/>
              </a:ext>
            </a:extLst>
          </p:cNvPr>
          <p:cNvSpPr/>
          <p:nvPr/>
        </p:nvSpPr>
        <p:spPr>
          <a:xfrm>
            <a:off x="6528009" y="6100511"/>
            <a:ext cx="1042744" cy="2763822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16D93D5-DAF2-1347-9DA7-FF6A2580DC45}"/>
              </a:ext>
            </a:extLst>
          </p:cNvPr>
          <p:cNvSpPr txBox="1"/>
          <p:nvPr/>
        </p:nvSpPr>
        <p:spPr>
          <a:xfrm>
            <a:off x="5358845" y="6176676"/>
            <a:ext cx="1107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交易输入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1989D690-217D-1E49-9793-42AB49594815}"/>
                  </a:ext>
                </a:extLst>
              </p:cNvPr>
              <p:cNvSpPr/>
              <p:nvPr/>
            </p:nvSpPr>
            <p:spPr>
              <a:xfrm>
                <a:off x="5544864" y="7350699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1989D690-217D-1E49-9793-42AB495948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4864" y="7350699"/>
                <a:ext cx="670706" cy="651353"/>
              </a:xfrm>
              <a:prstGeom prst="ellipse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064342C3-9630-E64E-8257-1F939E511F6F}"/>
                  </a:ext>
                </a:extLst>
              </p:cNvPr>
              <p:cNvSpPr/>
              <p:nvPr/>
            </p:nvSpPr>
            <p:spPr>
              <a:xfrm>
                <a:off x="5543055" y="8079225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064342C3-9630-E64E-8257-1F939E511F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3055" y="8079225"/>
                <a:ext cx="670706" cy="651353"/>
              </a:xfrm>
              <a:prstGeom prst="ellipse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2D8AA6FA-23AD-C946-A62E-A272323FD05E}"/>
                  </a:ext>
                </a:extLst>
              </p:cNvPr>
              <p:cNvSpPr/>
              <p:nvPr/>
            </p:nvSpPr>
            <p:spPr>
              <a:xfrm>
                <a:off x="6714028" y="6622173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2D8AA6FA-23AD-C946-A62E-A272323FD0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4028" y="6622173"/>
                <a:ext cx="670706" cy="651353"/>
              </a:xfrm>
              <a:prstGeom prst="ellipse">
                <a:avLst/>
              </a:prstGeom>
              <a:blipFill>
                <a:blip r:embed="rId11"/>
                <a:stretch>
                  <a:fillRect l="-74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文本框 34">
            <a:extLst>
              <a:ext uri="{FF2B5EF4-FFF2-40B4-BE49-F238E27FC236}">
                <a16:creationId xmlns:a16="http://schemas.microsoft.com/office/drawing/2014/main" id="{8FEAD06B-C046-124E-9D42-3F3B617EB939}"/>
              </a:ext>
            </a:extLst>
          </p:cNvPr>
          <p:cNvSpPr txBox="1"/>
          <p:nvPr/>
        </p:nvSpPr>
        <p:spPr>
          <a:xfrm>
            <a:off x="6499467" y="6176676"/>
            <a:ext cx="1107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交易输出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0F368F32-5DD1-194B-866E-BCE85703CBC0}"/>
                  </a:ext>
                </a:extLst>
              </p:cNvPr>
              <p:cNvSpPr/>
              <p:nvPr/>
            </p:nvSpPr>
            <p:spPr>
              <a:xfrm>
                <a:off x="6714028" y="7350699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0F368F32-5DD1-194B-866E-BCE85703CB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4028" y="7350699"/>
                <a:ext cx="670706" cy="651353"/>
              </a:xfrm>
              <a:prstGeom prst="ellipse">
                <a:avLst/>
              </a:prstGeom>
              <a:blipFill>
                <a:blip r:embed="rId12"/>
                <a:stretch>
                  <a:fillRect l="-74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5FD58E10-8BBD-064C-99A2-0FA14E17A769}"/>
                  </a:ext>
                </a:extLst>
              </p:cNvPr>
              <p:cNvSpPr/>
              <p:nvPr/>
            </p:nvSpPr>
            <p:spPr>
              <a:xfrm>
                <a:off x="6714028" y="8079225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5FD58E10-8BBD-064C-99A2-0FA14E17A7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4028" y="8079225"/>
                <a:ext cx="670706" cy="651353"/>
              </a:xfrm>
              <a:prstGeom prst="ellipse">
                <a:avLst/>
              </a:prstGeom>
              <a:blipFill>
                <a:blip r:embed="rId13"/>
                <a:stretch>
                  <a:fillRect l="-5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直线连接符 37">
            <a:extLst>
              <a:ext uri="{FF2B5EF4-FFF2-40B4-BE49-F238E27FC236}">
                <a16:creationId xmlns:a16="http://schemas.microsoft.com/office/drawing/2014/main" id="{40147790-4154-C84B-A8AB-DEC911B27F4F}"/>
              </a:ext>
            </a:extLst>
          </p:cNvPr>
          <p:cNvCxnSpPr>
            <a:stCxn id="29" idx="5"/>
            <a:endCxn id="37" idx="1"/>
          </p:cNvCxnSpPr>
          <p:nvPr/>
        </p:nvCxnSpPr>
        <p:spPr>
          <a:xfrm>
            <a:off x="6117347" y="7178138"/>
            <a:ext cx="694904" cy="99647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线连接符 38">
            <a:extLst>
              <a:ext uri="{FF2B5EF4-FFF2-40B4-BE49-F238E27FC236}">
                <a16:creationId xmlns:a16="http://schemas.microsoft.com/office/drawing/2014/main" id="{36F68E7B-40F8-E148-A185-5694C7B13586}"/>
              </a:ext>
            </a:extLst>
          </p:cNvPr>
          <p:cNvCxnSpPr>
            <a:cxnSpLocks/>
          </p:cNvCxnSpPr>
          <p:nvPr/>
        </p:nvCxnSpPr>
        <p:spPr>
          <a:xfrm flipV="1">
            <a:off x="6182772" y="7136933"/>
            <a:ext cx="531256" cy="40978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线连接符 39">
            <a:extLst>
              <a:ext uri="{FF2B5EF4-FFF2-40B4-BE49-F238E27FC236}">
                <a16:creationId xmlns:a16="http://schemas.microsoft.com/office/drawing/2014/main" id="{F33EE273-C99D-8741-8E0F-722BDAE507F9}"/>
              </a:ext>
            </a:extLst>
          </p:cNvPr>
          <p:cNvCxnSpPr>
            <a:cxnSpLocks/>
          </p:cNvCxnSpPr>
          <p:nvPr/>
        </p:nvCxnSpPr>
        <p:spPr>
          <a:xfrm flipV="1">
            <a:off x="6197129" y="7851114"/>
            <a:ext cx="531256" cy="40978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5ABA70F6-A0E8-994F-A585-2FC97BF46083}"/>
              </a:ext>
            </a:extLst>
          </p:cNvPr>
          <p:cNvSpPr/>
          <p:nvPr/>
        </p:nvSpPr>
        <p:spPr>
          <a:xfrm>
            <a:off x="8043058" y="6099723"/>
            <a:ext cx="1042744" cy="2763822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7748EB20-ACD2-7C4E-B553-F96FD2D2FD8E}"/>
              </a:ext>
            </a:extLst>
          </p:cNvPr>
          <p:cNvSpPr txBox="1"/>
          <p:nvPr/>
        </p:nvSpPr>
        <p:spPr>
          <a:xfrm>
            <a:off x="8010432" y="6175888"/>
            <a:ext cx="1107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用户</a:t>
            </a:r>
            <a:r>
              <a:rPr kumimoji="1" lang="en-US" altLang="zh-CN" sz="1600" dirty="0"/>
              <a:t>3</a:t>
            </a:r>
            <a:endParaRPr kumimoji="1" lang="zh-CN" altLang="en-US" sz="1600" dirty="0"/>
          </a:p>
        </p:txBody>
      </p:sp>
      <p:sp>
        <p:nvSpPr>
          <p:cNvPr id="44" name="圆角矩形 43">
            <a:extLst>
              <a:ext uri="{FF2B5EF4-FFF2-40B4-BE49-F238E27FC236}">
                <a16:creationId xmlns:a16="http://schemas.microsoft.com/office/drawing/2014/main" id="{4AF2B6F0-7D7A-AF4C-9D57-37C65D0A74B6}"/>
              </a:ext>
            </a:extLst>
          </p:cNvPr>
          <p:cNvSpPr/>
          <p:nvPr/>
        </p:nvSpPr>
        <p:spPr>
          <a:xfrm>
            <a:off x="9388183" y="6099723"/>
            <a:ext cx="1598577" cy="2763822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B8EE77F-DF1B-D847-B6BC-295D4385286E}"/>
              </a:ext>
            </a:extLst>
          </p:cNvPr>
          <p:cNvSpPr txBox="1"/>
          <p:nvPr/>
        </p:nvSpPr>
        <p:spPr>
          <a:xfrm>
            <a:off x="9659698" y="6175888"/>
            <a:ext cx="1107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用户</a:t>
            </a:r>
            <a:r>
              <a:rPr kumimoji="1" lang="en-US" altLang="zh-CN" sz="1600" dirty="0"/>
              <a:t>2</a:t>
            </a:r>
            <a:endParaRPr kumimoji="1" lang="zh-CN" altLang="en-US" sz="1600" dirty="0"/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B1B6AF44-D04D-F84E-9484-D9A93DAFF891}"/>
              </a:ext>
            </a:extLst>
          </p:cNvPr>
          <p:cNvSpPr/>
          <p:nvPr/>
        </p:nvSpPr>
        <p:spPr>
          <a:xfrm>
            <a:off x="11269120" y="6099723"/>
            <a:ext cx="2269725" cy="2763822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872DC7B-B52B-8741-AD58-132D2C2D7D71}"/>
              </a:ext>
            </a:extLst>
          </p:cNvPr>
          <p:cNvSpPr txBox="1"/>
          <p:nvPr/>
        </p:nvSpPr>
        <p:spPr>
          <a:xfrm>
            <a:off x="11865447" y="6175888"/>
            <a:ext cx="1107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用户</a:t>
            </a:r>
            <a:r>
              <a:rPr kumimoji="1" lang="en-US" altLang="zh-CN" sz="1600" dirty="0"/>
              <a:t>1</a:t>
            </a:r>
            <a:endParaRPr kumimoji="1" lang="zh-CN" altLang="en-US" sz="1600" dirty="0"/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3973B938-A9A8-5743-81C8-27C6B9E1F898}"/>
              </a:ext>
            </a:extLst>
          </p:cNvPr>
          <p:cNvSpPr/>
          <p:nvPr/>
        </p:nvSpPr>
        <p:spPr>
          <a:xfrm>
            <a:off x="11409421" y="6564721"/>
            <a:ext cx="2020049" cy="927873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1" name="圆角矩形 50">
            <a:extLst>
              <a:ext uri="{FF2B5EF4-FFF2-40B4-BE49-F238E27FC236}">
                <a16:creationId xmlns:a16="http://schemas.microsoft.com/office/drawing/2014/main" id="{075DCF62-3F95-4747-9958-5A5117D8787E}"/>
              </a:ext>
            </a:extLst>
          </p:cNvPr>
          <p:cNvSpPr/>
          <p:nvPr/>
        </p:nvSpPr>
        <p:spPr>
          <a:xfrm>
            <a:off x="12038656" y="6640920"/>
            <a:ext cx="1290949" cy="775473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E2DA0349-19F1-7640-9D56-E444F583481B}"/>
                  </a:ext>
                </a:extLst>
              </p:cNvPr>
              <p:cNvSpPr/>
              <p:nvPr/>
            </p:nvSpPr>
            <p:spPr>
              <a:xfrm>
                <a:off x="12588743" y="6702979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E2DA0349-19F1-7640-9D56-E444F58348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8743" y="6702979"/>
                <a:ext cx="670706" cy="651353"/>
              </a:xfrm>
              <a:prstGeom prst="ellipse">
                <a:avLst/>
              </a:prstGeom>
              <a:blipFill>
                <a:blip r:embed="rId14"/>
                <a:stretch>
                  <a:fillRect l="-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32A58FD6-7447-D547-9552-B5F15C5BF38F}"/>
                  </a:ext>
                </a:extLst>
              </p:cNvPr>
              <p:cNvSpPr txBox="1"/>
              <p:nvPr/>
            </p:nvSpPr>
            <p:spPr>
              <a:xfrm>
                <a:off x="12096108" y="6878261"/>
                <a:ext cx="492635" cy="3007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sSub>
                            <m:sSubPr>
                              <m:ctrlPr>
                                <a:rPr kumimoji="1"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𝑝𝑘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32A58FD6-7447-D547-9552-B5F15C5BF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96108" y="6878261"/>
                <a:ext cx="492635" cy="300788"/>
              </a:xfrm>
              <a:prstGeom prst="rect">
                <a:avLst/>
              </a:prstGeom>
              <a:blipFill>
                <a:blip r:embed="rId15"/>
                <a:stretch>
                  <a:fillRect l="-7500" b="-2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6A9DD046-F2F5-1747-945D-31B5ACBED410}"/>
                  </a:ext>
                </a:extLst>
              </p:cNvPr>
              <p:cNvSpPr txBox="1"/>
              <p:nvPr/>
            </p:nvSpPr>
            <p:spPr>
              <a:xfrm>
                <a:off x="11477721" y="6878261"/>
                <a:ext cx="492635" cy="3007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sSub>
                            <m:sSubPr>
                              <m:ctrlPr>
                                <a:rPr kumimoji="1"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𝑝𝑘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6A9DD046-F2F5-1747-945D-31B5ACBED4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77721" y="6878261"/>
                <a:ext cx="492635" cy="300788"/>
              </a:xfrm>
              <a:prstGeom prst="rect">
                <a:avLst/>
              </a:prstGeom>
              <a:blipFill>
                <a:blip r:embed="rId16"/>
                <a:stretch>
                  <a:fillRect l="-10000" b="-2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圆角矩形 54">
            <a:extLst>
              <a:ext uri="{FF2B5EF4-FFF2-40B4-BE49-F238E27FC236}">
                <a16:creationId xmlns:a16="http://schemas.microsoft.com/office/drawing/2014/main" id="{3CD720E3-B3A9-624D-846D-492BE6F23062}"/>
              </a:ext>
            </a:extLst>
          </p:cNvPr>
          <p:cNvSpPr/>
          <p:nvPr/>
        </p:nvSpPr>
        <p:spPr>
          <a:xfrm>
            <a:off x="9555692" y="6645896"/>
            <a:ext cx="1290949" cy="775473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F0397D78-AE06-F94A-BA1B-E8DF3BB1474A}"/>
                  </a:ext>
                </a:extLst>
              </p:cNvPr>
              <p:cNvSpPr/>
              <p:nvPr/>
            </p:nvSpPr>
            <p:spPr>
              <a:xfrm>
                <a:off x="10105779" y="6707955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F0397D78-AE06-F94A-BA1B-E8DF3BB147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05779" y="6707955"/>
                <a:ext cx="670706" cy="651353"/>
              </a:xfrm>
              <a:prstGeom prst="ellipse">
                <a:avLst/>
              </a:prstGeom>
              <a:blipFill>
                <a:blip r:embed="rId17"/>
                <a:stretch>
                  <a:fillRect l="-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FF514C39-3E2E-1B4F-A20C-8615DA3A40A3}"/>
                  </a:ext>
                </a:extLst>
              </p:cNvPr>
              <p:cNvSpPr txBox="1"/>
              <p:nvPr/>
            </p:nvSpPr>
            <p:spPr>
              <a:xfrm>
                <a:off x="9613144" y="6883237"/>
                <a:ext cx="492635" cy="3007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sSub>
                            <m:sSubPr>
                              <m:ctrlPr>
                                <a:rPr kumimoji="1"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𝑝𝑘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FF514C39-3E2E-1B4F-A20C-8615DA3A40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3144" y="6883237"/>
                <a:ext cx="492635" cy="300788"/>
              </a:xfrm>
              <a:prstGeom prst="rect">
                <a:avLst/>
              </a:prstGeom>
              <a:blipFill>
                <a:blip r:embed="rId18"/>
                <a:stretch>
                  <a:fillRect l="-7500" b="-2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圆角矩形 57">
            <a:extLst>
              <a:ext uri="{FF2B5EF4-FFF2-40B4-BE49-F238E27FC236}">
                <a16:creationId xmlns:a16="http://schemas.microsoft.com/office/drawing/2014/main" id="{2F15C266-EED9-C544-86BD-79B428BC961F}"/>
              </a:ext>
            </a:extLst>
          </p:cNvPr>
          <p:cNvSpPr/>
          <p:nvPr/>
        </p:nvSpPr>
        <p:spPr>
          <a:xfrm>
            <a:off x="9556006" y="7546713"/>
            <a:ext cx="1290949" cy="775473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椭圆 58">
                <a:extLst>
                  <a:ext uri="{FF2B5EF4-FFF2-40B4-BE49-F238E27FC236}">
                    <a16:creationId xmlns:a16="http://schemas.microsoft.com/office/drawing/2014/main" id="{98593EBF-C6F2-2D43-BBE7-6EB73DE7AC08}"/>
                  </a:ext>
                </a:extLst>
              </p:cNvPr>
              <p:cNvSpPr/>
              <p:nvPr/>
            </p:nvSpPr>
            <p:spPr>
              <a:xfrm>
                <a:off x="10106093" y="7608772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59" name="椭圆 58">
                <a:extLst>
                  <a:ext uri="{FF2B5EF4-FFF2-40B4-BE49-F238E27FC236}">
                    <a16:creationId xmlns:a16="http://schemas.microsoft.com/office/drawing/2014/main" id="{98593EBF-C6F2-2D43-BBE7-6EB73DE7AC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06093" y="7608772"/>
                <a:ext cx="670706" cy="651353"/>
              </a:xfrm>
              <a:prstGeom prst="ellipse">
                <a:avLst/>
              </a:prstGeom>
              <a:blipFill>
                <a:blip r:embed="rId19"/>
                <a:stretch>
                  <a:fillRect l="-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9CABA5C3-4800-8F48-894E-60A84E859F6E}"/>
                  </a:ext>
                </a:extLst>
              </p:cNvPr>
              <p:cNvSpPr txBox="1"/>
              <p:nvPr/>
            </p:nvSpPr>
            <p:spPr>
              <a:xfrm>
                <a:off x="9613458" y="7784054"/>
                <a:ext cx="492635" cy="3007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sSub>
                            <m:sSubPr>
                              <m:ctrlPr>
                                <a:rPr kumimoji="1"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𝑝𝑘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9CABA5C3-4800-8F48-894E-60A84E859F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3458" y="7784054"/>
                <a:ext cx="492635" cy="300788"/>
              </a:xfrm>
              <a:prstGeom prst="rect">
                <a:avLst/>
              </a:prstGeom>
              <a:blipFill>
                <a:blip r:embed="rId20"/>
                <a:stretch>
                  <a:fillRect l="-7500" b="-2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直线连接符 60">
            <a:extLst>
              <a:ext uri="{FF2B5EF4-FFF2-40B4-BE49-F238E27FC236}">
                <a16:creationId xmlns:a16="http://schemas.microsoft.com/office/drawing/2014/main" id="{8477469E-2EA7-934E-8251-0F59E4F117EB}"/>
              </a:ext>
            </a:extLst>
          </p:cNvPr>
          <p:cNvCxnSpPr>
            <a:cxnSpLocks/>
            <a:stCxn id="55" idx="3"/>
            <a:endCxn id="50" idx="1"/>
          </p:cNvCxnSpPr>
          <p:nvPr/>
        </p:nvCxnSpPr>
        <p:spPr>
          <a:xfrm flipV="1">
            <a:off x="10846641" y="7028658"/>
            <a:ext cx="562780" cy="4975"/>
          </a:xfrm>
          <a:prstGeom prst="line">
            <a:avLst/>
          </a:prstGeom>
          <a:ln>
            <a:prstDash val="solid"/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92F083BA-921B-6347-8C1C-49F26031A3DF}"/>
                  </a:ext>
                </a:extLst>
              </p:cNvPr>
              <p:cNvSpPr/>
              <p:nvPr/>
            </p:nvSpPr>
            <p:spPr>
              <a:xfrm>
                <a:off x="8230934" y="6622173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92F083BA-921B-6347-8C1C-49F26031A3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0934" y="6622173"/>
                <a:ext cx="670706" cy="651353"/>
              </a:xfrm>
              <a:prstGeom prst="ellipse">
                <a:avLst/>
              </a:prstGeom>
              <a:blipFill>
                <a:blip r:embed="rId21"/>
                <a:stretch>
                  <a:fillRect l="-74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D31EFDDF-E9E6-AB4A-9E0B-5D345F374930}"/>
                  </a:ext>
                </a:extLst>
              </p:cNvPr>
              <p:cNvSpPr/>
              <p:nvPr/>
            </p:nvSpPr>
            <p:spPr>
              <a:xfrm>
                <a:off x="8222891" y="8073321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D31EFDDF-E9E6-AB4A-9E0B-5D345F3749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2891" y="8073321"/>
                <a:ext cx="670706" cy="651353"/>
              </a:xfrm>
              <a:prstGeom prst="ellipse">
                <a:avLst/>
              </a:prstGeom>
              <a:blipFill>
                <a:blip r:embed="rId22"/>
                <a:stretch>
                  <a:fillRect l="-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椭圆 68">
                <a:extLst>
                  <a:ext uri="{FF2B5EF4-FFF2-40B4-BE49-F238E27FC236}">
                    <a16:creationId xmlns:a16="http://schemas.microsoft.com/office/drawing/2014/main" id="{3B3957C7-4B11-3E45-B05F-955948032C5F}"/>
                  </a:ext>
                </a:extLst>
              </p:cNvPr>
              <p:cNvSpPr/>
              <p:nvPr/>
            </p:nvSpPr>
            <p:spPr>
              <a:xfrm>
                <a:off x="8230934" y="7350699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69" name="椭圆 68">
                <a:extLst>
                  <a:ext uri="{FF2B5EF4-FFF2-40B4-BE49-F238E27FC236}">
                    <a16:creationId xmlns:a16="http://schemas.microsoft.com/office/drawing/2014/main" id="{3B3957C7-4B11-3E45-B05F-955948032C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0934" y="7350699"/>
                <a:ext cx="670706" cy="651353"/>
              </a:xfrm>
              <a:prstGeom prst="ellipse">
                <a:avLst/>
              </a:prstGeom>
              <a:blipFill>
                <a:blip r:embed="rId23"/>
                <a:stretch>
                  <a:fillRect l="-74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0" name="直线连接符 69">
            <a:extLst>
              <a:ext uri="{FF2B5EF4-FFF2-40B4-BE49-F238E27FC236}">
                <a16:creationId xmlns:a16="http://schemas.microsoft.com/office/drawing/2014/main" id="{97C276AE-62C6-E348-8F51-8C9BF0638040}"/>
              </a:ext>
            </a:extLst>
          </p:cNvPr>
          <p:cNvCxnSpPr>
            <a:cxnSpLocks/>
            <a:endCxn id="55" idx="1"/>
          </p:cNvCxnSpPr>
          <p:nvPr/>
        </p:nvCxnSpPr>
        <p:spPr>
          <a:xfrm flipV="1">
            <a:off x="8893597" y="7033633"/>
            <a:ext cx="662095" cy="522661"/>
          </a:xfrm>
          <a:prstGeom prst="line">
            <a:avLst/>
          </a:prstGeom>
          <a:ln>
            <a:prstDash val="solid"/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直线连接符 72">
            <a:extLst>
              <a:ext uri="{FF2B5EF4-FFF2-40B4-BE49-F238E27FC236}">
                <a16:creationId xmlns:a16="http://schemas.microsoft.com/office/drawing/2014/main" id="{E8738EA4-0A8D-874E-968E-1883F5E65725}"/>
              </a:ext>
            </a:extLst>
          </p:cNvPr>
          <p:cNvCxnSpPr>
            <a:cxnSpLocks/>
          </p:cNvCxnSpPr>
          <p:nvPr/>
        </p:nvCxnSpPr>
        <p:spPr>
          <a:xfrm>
            <a:off x="8870866" y="7146734"/>
            <a:ext cx="684826" cy="546598"/>
          </a:xfrm>
          <a:prstGeom prst="line">
            <a:avLst/>
          </a:prstGeom>
          <a:ln>
            <a:prstDash val="solid"/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直线连接符 79">
            <a:extLst>
              <a:ext uri="{FF2B5EF4-FFF2-40B4-BE49-F238E27FC236}">
                <a16:creationId xmlns:a16="http://schemas.microsoft.com/office/drawing/2014/main" id="{DDFCD904-1CCB-CB4F-A0B2-C075A75C16BF}"/>
              </a:ext>
            </a:extLst>
          </p:cNvPr>
          <p:cNvCxnSpPr>
            <a:cxnSpLocks/>
          </p:cNvCxnSpPr>
          <p:nvPr/>
        </p:nvCxnSpPr>
        <p:spPr>
          <a:xfrm>
            <a:off x="7357645" y="7806433"/>
            <a:ext cx="873289" cy="445227"/>
          </a:xfrm>
          <a:prstGeom prst="line">
            <a:avLst/>
          </a:prstGeom>
          <a:ln>
            <a:prstDash val="solid"/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线连接符 83">
            <a:extLst>
              <a:ext uri="{FF2B5EF4-FFF2-40B4-BE49-F238E27FC236}">
                <a16:creationId xmlns:a16="http://schemas.microsoft.com/office/drawing/2014/main" id="{FAF1C768-C247-E14E-B011-E4BE9EDE0ED7}"/>
              </a:ext>
            </a:extLst>
          </p:cNvPr>
          <p:cNvCxnSpPr>
            <a:cxnSpLocks/>
          </p:cNvCxnSpPr>
          <p:nvPr/>
        </p:nvCxnSpPr>
        <p:spPr>
          <a:xfrm flipV="1">
            <a:off x="7376066" y="7806433"/>
            <a:ext cx="854868" cy="503657"/>
          </a:xfrm>
          <a:prstGeom prst="line">
            <a:avLst/>
          </a:prstGeom>
          <a:ln>
            <a:prstDash val="solid"/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直线连接符 87">
            <a:extLst>
              <a:ext uri="{FF2B5EF4-FFF2-40B4-BE49-F238E27FC236}">
                <a16:creationId xmlns:a16="http://schemas.microsoft.com/office/drawing/2014/main" id="{4AA1AF59-10D6-5A44-AAD2-891643EF5A6C}"/>
              </a:ext>
            </a:extLst>
          </p:cNvPr>
          <p:cNvCxnSpPr>
            <a:cxnSpLocks/>
            <a:stCxn id="34" idx="6"/>
            <a:endCxn id="67" idx="2"/>
          </p:cNvCxnSpPr>
          <p:nvPr/>
        </p:nvCxnSpPr>
        <p:spPr>
          <a:xfrm>
            <a:off x="7384734" y="6947850"/>
            <a:ext cx="846200" cy="0"/>
          </a:xfrm>
          <a:prstGeom prst="line">
            <a:avLst/>
          </a:prstGeom>
          <a:ln>
            <a:prstDash val="solid"/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426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圆角矩形 76">
            <a:extLst>
              <a:ext uri="{FF2B5EF4-FFF2-40B4-BE49-F238E27FC236}">
                <a16:creationId xmlns:a16="http://schemas.microsoft.com/office/drawing/2014/main" id="{60CE6012-8397-144C-AC20-A537825067ED}"/>
              </a:ext>
            </a:extLst>
          </p:cNvPr>
          <p:cNvSpPr/>
          <p:nvPr/>
        </p:nvSpPr>
        <p:spPr>
          <a:xfrm>
            <a:off x="2409490" y="5841322"/>
            <a:ext cx="2575299" cy="1931077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             发送者</a:t>
            </a:r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zh-CN" altLang="en-US" dirty="0"/>
          </a:p>
        </p:txBody>
      </p:sp>
      <p:sp>
        <p:nvSpPr>
          <p:cNvPr id="78" name="圆角矩形 77">
            <a:extLst>
              <a:ext uri="{FF2B5EF4-FFF2-40B4-BE49-F238E27FC236}">
                <a16:creationId xmlns:a16="http://schemas.microsoft.com/office/drawing/2014/main" id="{E944CA7C-5171-4C4C-8983-9DBBD7D731A5}"/>
              </a:ext>
            </a:extLst>
          </p:cNvPr>
          <p:cNvSpPr/>
          <p:nvPr/>
        </p:nvSpPr>
        <p:spPr>
          <a:xfrm>
            <a:off x="12004023" y="5316964"/>
            <a:ext cx="1864426" cy="74022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接受者输入隧道</a:t>
            </a:r>
          </a:p>
        </p:txBody>
      </p:sp>
      <p:cxnSp>
        <p:nvCxnSpPr>
          <p:cNvPr id="79" name="直线箭头连接符 78">
            <a:extLst>
              <a:ext uri="{FF2B5EF4-FFF2-40B4-BE49-F238E27FC236}">
                <a16:creationId xmlns:a16="http://schemas.microsoft.com/office/drawing/2014/main" id="{438197DB-3C4D-CF4A-B17A-7D4ADE416275}"/>
              </a:ext>
            </a:extLst>
          </p:cNvPr>
          <p:cNvCxnSpPr>
            <a:cxnSpLocks/>
            <a:endCxn id="93" idx="1"/>
          </p:cNvCxnSpPr>
          <p:nvPr/>
        </p:nvCxnSpPr>
        <p:spPr>
          <a:xfrm flipV="1">
            <a:off x="5179300" y="5697915"/>
            <a:ext cx="1050599" cy="775697"/>
          </a:xfrm>
          <a:prstGeom prst="straightConnector1">
            <a:avLst/>
          </a:prstGeom>
          <a:ln w="25400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直线箭头连接符 81">
            <a:extLst>
              <a:ext uri="{FF2B5EF4-FFF2-40B4-BE49-F238E27FC236}">
                <a16:creationId xmlns:a16="http://schemas.microsoft.com/office/drawing/2014/main" id="{0EF84568-E3C8-9A49-A1C8-70D3E6B5A7BF}"/>
              </a:ext>
            </a:extLst>
          </p:cNvPr>
          <p:cNvCxnSpPr>
            <a:cxnSpLocks/>
            <a:stCxn id="93" idx="3"/>
            <a:endCxn id="94" idx="1"/>
          </p:cNvCxnSpPr>
          <p:nvPr/>
        </p:nvCxnSpPr>
        <p:spPr>
          <a:xfrm flipV="1">
            <a:off x="7144299" y="5687079"/>
            <a:ext cx="1010308" cy="10836"/>
          </a:xfrm>
          <a:prstGeom prst="straightConnector1">
            <a:avLst/>
          </a:prstGeom>
          <a:ln w="25400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矩形 89">
            <a:extLst>
              <a:ext uri="{FF2B5EF4-FFF2-40B4-BE49-F238E27FC236}">
                <a16:creationId xmlns:a16="http://schemas.microsoft.com/office/drawing/2014/main" id="{E6A026C2-BF17-D045-AF5A-58E601373484}"/>
              </a:ext>
            </a:extLst>
          </p:cNvPr>
          <p:cNvSpPr/>
          <p:nvPr/>
        </p:nvSpPr>
        <p:spPr>
          <a:xfrm>
            <a:off x="3379928" y="7068167"/>
            <a:ext cx="1334069" cy="449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本地数据库</a:t>
            </a:r>
          </a:p>
        </p:txBody>
      </p:sp>
      <p:cxnSp>
        <p:nvCxnSpPr>
          <p:cNvPr id="91" name="直线箭头连接符 90">
            <a:extLst>
              <a:ext uri="{FF2B5EF4-FFF2-40B4-BE49-F238E27FC236}">
                <a16:creationId xmlns:a16="http://schemas.microsoft.com/office/drawing/2014/main" id="{6C87248E-DE7D-2D42-A0AE-DE8C99CD6E1A}"/>
              </a:ext>
            </a:extLst>
          </p:cNvPr>
          <p:cNvCxnSpPr/>
          <p:nvPr/>
        </p:nvCxnSpPr>
        <p:spPr>
          <a:xfrm>
            <a:off x="4052575" y="6463393"/>
            <a:ext cx="0" cy="4249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3" name="图形 92" descr="便携式计算机">
            <a:extLst>
              <a:ext uri="{FF2B5EF4-FFF2-40B4-BE49-F238E27FC236}">
                <a16:creationId xmlns:a16="http://schemas.microsoft.com/office/drawing/2014/main" id="{DBD49152-8F29-E246-9049-321A282BD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29899" y="5240715"/>
            <a:ext cx="914400" cy="914400"/>
          </a:xfrm>
          <a:prstGeom prst="rect">
            <a:avLst/>
          </a:prstGeom>
        </p:spPr>
      </p:pic>
      <p:pic>
        <p:nvPicPr>
          <p:cNvPr id="94" name="图形 93" descr="便携式计算机">
            <a:extLst>
              <a:ext uri="{FF2B5EF4-FFF2-40B4-BE49-F238E27FC236}">
                <a16:creationId xmlns:a16="http://schemas.microsoft.com/office/drawing/2014/main" id="{E60CFB8C-8853-0F4E-AB17-7E14C41F9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54607" y="5229879"/>
            <a:ext cx="914400" cy="914400"/>
          </a:xfrm>
          <a:prstGeom prst="rect">
            <a:avLst/>
          </a:prstGeom>
        </p:spPr>
      </p:pic>
      <p:pic>
        <p:nvPicPr>
          <p:cNvPr id="96" name="图形 95" descr="便携式计算机">
            <a:extLst>
              <a:ext uri="{FF2B5EF4-FFF2-40B4-BE49-F238E27FC236}">
                <a16:creationId xmlns:a16="http://schemas.microsoft.com/office/drawing/2014/main" id="{DBACE4F9-DE6D-5348-931B-A7FF93E775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79315" y="5229879"/>
            <a:ext cx="914400" cy="9144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57161BF-3382-CA43-94D1-658BAC3B8807}"/>
              </a:ext>
            </a:extLst>
          </p:cNvPr>
          <p:cNvSpPr/>
          <p:nvPr/>
        </p:nvSpPr>
        <p:spPr>
          <a:xfrm>
            <a:off x="2433377" y="6491195"/>
            <a:ext cx="15872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/>
              <a:t>其他节点信息</a:t>
            </a:r>
          </a:p>
        </p:txBody>
      </p:sp>
      <p:cxnSp>
        <p:nvCxnSpPr>
          <p:cNvPr id="98" name="直线箭头连接符 97">
            <a:extLst>
              <a:ext uri="{FF2B5EF4-FFF2-40B4-BE49-F238E27FC236}">
                <a16:creationId xmlns:a16="http://schemas.microsoft.com/office/drawing/2014/main" id="{4E9A78A9-CA81-C345-8082-4657E135AE66}"/>
              </a:ext>
            </a:extLst>
          </p:cNvPr>
          <p:cNvCxnSpPr>
            <a:cxnSpLocks/>
            <a:stCxn id="94" idx="3"/>
            <a:endCxn id="96" idx="1"/>
          </p:cNvCxnSpPr>
          <p:nvPr/>
        </p:nvCxnSpPr>
        <p:spPr>
          <a:xfrm>
            <a:off x="9069007" y="5687079"/>
            <a:ext cx="1010308" cy="0"/>
          </a:xfrm>
          <a:prstGeom prst="straightConnector1">
            <a:avLst/>
          </a:prstGeom>
          <a:ln w="25400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直线箭头连接符 98">
            <a:extLst>
              <a:ext uri="{FF2B5EF4-FFF2-40B4-BE49-F238E27FC236}">
                <a16:creationId xmlns:a16="http://schemas.microsoft.com/office/drawing/2014/main" id="{52442004-2BD9-BC4D-8B9B-27430118D105}"/>
              </a:ext>
            </a:extLst>
          </p:cNvPr>
          <p:cNvCxnSpPr>
            <a:cxnSpLocks/>
            <a:stCxn id="96" idx="3"/>
            <a:endCxn id="78" idx="1"/>
          </p:cNvCxnSpPr>
          <p:nvPr/>
        </p:nvCxnSpPr>
        <p:spPr>
          <a:xfrm>
            <a:off x="10993715" y="5687079"/>
            <a:ext cx="1010308" cy="0"/>
          </a:xfrm>
          <a:prstGeom prst="straightConnector1">
            <a:avLst/>
          </a:prstGeom>
          <a:ln w="25400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矩形 101">
            <a:extLst>
              <a:ext uri="{FF2B5EF4-FFF2-40B4-BE49-F238E27FC236}">
                <a16:creationId xmlns:a16="http://schemas.microsoft.com/office/drawing/2014/main" id="{6F6AA093-FE52-8B49-B460-2A9A8B35D155}"/>
              </a:ext>
            </a:extLst>
          </p:cNvPr>
          <p:cNvSpPr/>
          <p:nvPr/>
        </p:nvSpPr>
        <p:spPr>
          <a:xfrm>
            <a:off x="6995978" y="4871383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/>
              <a:t>发送者输出隧道</a:t>
            </a:r>
          </a:p>
        </p:txBody>
      </p:sp>
      <p:sp>
        <p:nvSpPr>
          <p:cNvPr id="110" name="圆角矩形 109">
            <a:extLst>
              <a:ext uri="{FF2B5EF4-FFF2-40B4-BE49-F238E27FC236}">
                <a16:creationId xmlns:a16="http://schemas.microsoft.com/office/drawing/2014/main" id="{4E937EEA-60F4-324D-B844-D44FAE26FE83}"/>
              </a:ext>
            </a:extLst>
          </p:cNvPr>
          <p:cNvSpPr/>
          <p:nvPr/>
        </p:nvSpPr>
        <p:spPr>
          <a:xfrm>
            <a:off x="12004023" y="7600814"/>
            <a:ext cx="1864426" cy="74022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接受者输出隧道</a:t>
            </a:r>
          </a:p>
        </p:txBody>
      </p:sp>
      <p:cxnSp>
        <p:nvCxnSpPr>
          <p:cNvPr id="111" name="直线箭头连接符 110">
            <a:extLst>
              <a:ext uri="{FF2B5EF4-FFF2-40B4-BE49-F238E27FC236}">
                <a16:creationId xmlns:a16="http://schemas.microsoft.com/office/drawing/2014/main" id="{4E3D577B-8B1E-D343-89B7-6CF82EE0DF5E}"/>
              </a:ext>
            </a:extLst>
          </p:cNvPr>
          <p:cNvCxnSpPr>
            <a:cxnSpLocks/>
            <a:stCxn id="112" idx="3"/>
            <a:endCxn id="113" idx="1"/>
          </p:cNvCxnSpPr>
          <p:nvPr/>
        </p:nvCxnSpPr>
        <p:spPr>
          <a:xfrm flipV="1">
            <a:off x="7144299" y="7970929"/>
            <a:ext cx="1010308" cy="10836"/>
          </a:xfrm>
          <a:prstGeom prst="straightConnector1">
            <a:avLst/>
          </a:prstGeom>
          <a:ln w="254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2" name="图形 111" descr="便携式计算机">
            <a:extLst>
              <a:ext uri="{FF2B5EF4-FFF2-40B4-BE49-F238E27FC236}">
                <a16:creationId xmlns:a16="http://schemas.microsoft.com/office/drawing/2014/main" id="{9F31FE4B-DFFC-B747-AB93-AF0188E41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29899" y="7524565"/>
            <a:ext cx="914400" cy="914400"/>
          </a:xfrm>
          <a:prstGeom prst="rect">
            <a:avLst/>
          </a:prstGeom>
        </p:spPr>
      </p:pic>
      <p:pic>
        <p:nvPicPr>
          <p:cNvPr id="113" name="图形 112" descr="便携式计算机">
            <a:extLst>
              <a:ext uri="{FF2B5EF4-FFF2-40B4-BE49-F238E27FC236}">
                <a16:creationId xmlns:a16="http://schemas.microsoft.com/office/drawing/2014/main" id="{51BA4823-7B80-7344-B941-34C77F78F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54607" y="7513729"/>
            <a:ext cx="914400" cy="914400"/>
          </a:xfrm>
          <a:prstGeom prst="rect">
            <a:avLst/>
          </a:prstGeom>
        </p:spPr>
      </p:pic>
      <p:pic>
        <p:nvPicPr>
          <p:cNvPr id="114" name="图形 113" descr="便携式计算机">
            <a:extLst>
              <a:ext uri="{FF2B5EF4-FFF2-40B4-BE49-F238E27FC236}">
                <a16:creationId xmlns:a16="http://schemas.microsoft.com/office/drawing/2014/main" id="{0EB5A10D-D443-E447-BB4F-9AD51049D7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79315" y="7513729"/>
            <a:ext cx="914400" cy="914400"/>
          </a:xfrm>
          <a:prstGeom prst="rect">
            <a:avLst/>
          </a:prstGeom>
        </p:spPr>
      </p:pic>
      <p:cxnSp>
        <p:nvCxnSpPr>
          <p:cNvPr id="115" name="直线箭头连接符 114">
            <a:extLst>
              <a:ext uri="{FF2B5EF4-FFF2-40B4-BE49-F238E27FC236}">
                <a16:creationId xmlns:a16="http://schemas.microsoft.com/office/drawing/2014/main" id="{B103DB3B-6182-B841-B298-DD3D285F5C36}"/>
              </a:ext>
            </a:extLst>
          </p:cNvPr>
          <p:cNvCxnSpPr>
            <a:cxnSpLocks/>
            <a:stCxn id="113" idx="3"/>
            <a:endCxn id="114" idx="1"/>
          </p:cNvCxnSpPr>
          <p:nvPr/>
        </p:nvCxnSpPr>
        <p:spPr>
          <a:xfrm>
            <a:off x="9069007" y="7970929"/>
            <a:ext cx="1010308" cy="0"/>
          </a:xfrm>
          <a:prstGeom prst="straightConnector1">
            <a:avLst/>
          </a:prstGeom>
          <a:ln w="254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直线箭头连接符 115">
            <a:extLst>
              <a:ext uri="{FF2B5EF4-FFF2-40B4-BE49-F238E27FC236}">
                <a16:creationId xmlns:a16="http://schemas.microsoft.com/office/drawing/2014/main" id="{FE325E5B-6ABF-6249-A617-39BDD469780B}"/>
              </a:ext>
            </a:extLst>
          </p:cNvPr>
          <p:cNvCxnSpPr>
            <a:cxnSpLocks/>
            <a:stCxn id="114" idx="3"/>
            <a:endCxn id="110" idx="1"/>
          </p:cNvCxnSpPr>
          <p:nvPr/>
        </p:nvCxnSpPr>
        <p:spPr>
          <a:xfrm>
            <a:off x="10993715" y="7970929"/>
            <a:ext cx="1010308" cy="0"/>
          </a:xfrm>
          <a:prstGeom prst="straightConnector1">
            <a:avLst/>
          </a:prstGeom>
          <a:ln w="254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直线箭头连接符 116">
            <a:extLst>
              <a:ext uri="{FF2B5EF4-FFF2-40B4-BE49-F238E27FC236}">
                <a16:creationId xmlns:a16="http://schemas.microsoft.com/office/drawing/2014/main" id="{EA5B58E0-E620-604E-BAA3-10A497471CAE}"/>
              </a:ext>
            </a:extLst>
          </p:cNvPr>
          <p:cNvCxnSpPr>
            <a:cxnSpLocks/>
            <a:stCxn id="112" idx="1"/>
          </p:cNvCxnSpPr>
          <p:nvPr/>
        </p:nvCxnSpPr>
        <p:spPr>
          <a:xfrm flipH="1" flipV="1">
            <a:off x="5121625" y="7267152"/>
            <a:ext cx="1108274" cy="714613"/>
          </a:xfrm>
          <a:prstGeom prst="straightConnector1">
            <a:avLst/>
          </a:prstGeom>
          <a:ln w="25400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矩形 119">
            <a:extLst>
              <a:ext uri="{FF2B5EF4-FFF2-40B4-BE49-F238E27FC236}">
                <a16:creationId xmlns:a16="http://schemas.microsoft.com/office/drawing/2014/main" id="{D4E266FF-84F0-C248-98B3-A67179D8F988}"/>
              </a:ext>
            </a:extLst>
          </p:cNvPr>
          <p:cNvSpPr/>
          <p:nvPr/>
        </p:nvSpPr>
        <p:spPr>
          <a:xfrm>
            <a:off x="6995978" y="7206068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/>
              <a:t>发送者输入隧道</a:t>
            </a:r>
          </a:p>
        </p:txBody>
      </p:sp>
    </p:spTree>
    <p:extLst>
      <p:ext uri="{BB962C8B-B14F-4D97-AF65-F5344CB8AC3E}">
        <p14:creationId xmlns:p14="http://schemas.microsoft.com/office/powerpoint/2010/main" val="840346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C9859A7-DE76-1544-BFAC-B71E00E3590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63452" y="3911422"/>
            <a:ext cx="3752850" cy="2164715"/>
          </a:xfrm>
          <a:prstGeom prst="rect">
            <a:avLst/>
          </a:prstGeom>
        </p:spPr>
      </p:pic>
      <p:sp>
        <p:nvSpPr>
          <p:cNvPr id="27" name="椭圆 26">
            <a:extLst>
              <a:ext uri="{FF2B5EF4-FFF2-40B4-BE49-F238E27FC236}">
                <a16:creationId xmlns:a16="http://schemas.microsoft.com/office/drawing/2014/main" id="{76DA84D3-8950-D243-B3AE-B8C29F51FBC6}"/>
              </a:ext>
            </a:extLst>
          </p:cNvPr>
          <p:cNvSpPr/>
          <p:nvPr/>
        </p:nvSpPr>
        <p:spPr>
          <a:xfrm>
            <a:off x="6591373" y="7048300"/>
            <a:ext cx="427511" cy="427511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4A3D7E3C-86AB-014B-9D24-914BA9715CC7}"/>
              </a:ext>
            </a:extLst>
          </p:cNvPr>
          <p:cNvSpPr/>
          <p:nvPr/>
        </p:nvSpPr>
        <p:spPr>
          <a:xfrm>
            <a:off x="6074438" y="8212463"/>
            <a:ext cx="427511" cy="427511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9D6941B9-840B-8F48-9953-1050B3069B2F}"/>
              </a:ext>
            </a:extLst>
          </p:cNvPr>
          <p:cNvSpPr/>
          <p:nvPr/>
        </p:nvSpPr>
        <p:spPr>
          <a:xfrm>
            <a:off x="8791908" y="7751306"/>
            <a:ext cx="427511" cy="427511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87E633F0-4C67-4F4F-BDE3-13905C0DC8D7}"/>
              </a:ext>
            </a:extLst>
          </p:cNvPr>
          <p:cNvSpPr/>
          <p:nvPr/>
        </p:nvSpPr>
        <p:spPr>
          <a:xfrm>
            <a:off x="8681067" y="9222855"/>
            <a:ext cx="427511" cy="427511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D47C5D27-3023-E24A-A500-6CB539ADCE2E}"/>
              </a:ext>
            </a:extLst>
          </p:cNvPr>
          <p:cNvSpPr/>
          <p:nvPr/>
        </p:nvSpPr>
        <p:spPr>
          <a:xfrm>
            <a:off x="7371817" y="7965061"/>
            <a:ext cx="427511" cy="427511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6D712221-71F2-8543-9001-BE3DB6D1CE68}"/>
              </a:ext>
            </a:extLst>
          </p:cNvPr>
          <p:cNvSpPr/>
          <p:nvPr/>
        </p:nvSpPr>
        <p:spPr>
          <a:xfrm>
            <a:off x="6842375" y="9271346"/>
            <a:ext cx="427511" cy="427511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06CF6F97-F2CE-4A4C-B1B1-228BFD7C6929}"/>
              </a:ext>
            </a:extLst>
          </p:cNvPr>
          <p:cNvSpPr/>
          <p:nvPr/>
        </p:nvSpPr>
        <p:spPr>
          <a:xfrm>
            <a:off x="3368841" y="7924483"/>
            <a:ext cx="1864426" cy="74022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发起者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E7698A78-2415-4640-A882-6C2200F32F47}"/>
              </a:ext>
            </a:extLst>
          </p:cNvPr>
          <p:cNvSpPr/>
          <p:nvPr/>
        </p:nvSpPr>
        <p:spPr>
          <a:xfrm>
            <a:off x="10211997" y="8162981"/>
            <a:ext cx="1864426" cy="74022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接受者</a:t>
            </a:r>
          </a:p>
        </p:txBody>
      </p: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1753F99A-9CD4-1845-A200-A7C5C45CA0D9}"/>
              </a:ext>
            </a:extLst>
          </p:cNvPr>
          <p:cNvCxnSpPr/>
          <p:nvPr/>
        </p:nvCxnSpPr>
        <p:spPr>
          <a:xfrm flipV="1">
            <a:off x="5373796" y="7313894"/>
            <a:ext cx="1128153" cy="1078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39D83B46-3A20-B142-B268-0FCF4FB458AD}"/>
                  </a:ext>
                </a:extLst>
              </p:cNvPr>
              <p:cNvSpPr txBox="1"/>
              <p:nvPr/>
            </p:nvSpPr>
            <p:spPr>
              <a:xfrm>
                <a:off x="3451615" y="7298060"/>
                <a:ext cx="2486257" cy="4145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𝑒𝑛𝑡𝑟𝑦</m:t>
                          </m:r>
                        </m:sub>
                      </m:sSub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𝑚𝑖𝑑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  <m:t>𝑒𝑥𝑖𝑡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39D83B46-3A20-B142-B268-0FCF4FB458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1615" y="7298060"/>
                <a:ext cx="2486257" cy="414537"/>
              </a:xfrm>
              <a:prstGeom prst="rect">
                <a:avLst/>
              </a:prstGeom>
              <a:blipFill>
                <a:blip r:embed="rId3"/>
                <a:stretch>
                  <a:fillRect l="-1523" b="-9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157B6DF8-E87B-7A4D-A371-53E7D287D0C2}"/>
                  </a:ext>
                </a:extLst>
              </p:cNvPr>
              <p:cNvSpPr/>
              <p:nvPr/>
            </p:nvSpPr>
            <p:spPr>
              <a:xfrm>
                <a:off x="7361916" y="7028656"/>
                <a:ext cx="1789271" cy="4049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𝑚𝑖𝑑</m:t>
                          </m:r>
                        </m:sub>
                      </m:sSub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𝑒𝑥𝑖𝑡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157B6DF8-E87B-7A4D-A371-53E7D287D0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1916" y="7028656"/>
                <a:ext cx="1789271" cy="40498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2D470519-57DB-D946-8554-BA760CFA2DA1}"/>
              </a:ext>
            </a:extLst>
          </p:cNvPr>
          <p:cNvCxnSpPr>
            <a:cxnSpLocks/>
          </p:cNvCxnSpPr>
          <p:nvPr/>
        </p:nvCxnSpPr>
        <p:spPr>
          <a:xfrm>
            <a:off x="7155450" y="7262054"/>
            <a:ext cx="1525617" cy="591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165C5DE2-28D6-A74E-8119-1AAE66280681}"/>
                  </a:ext>
                </a:extLst>
              </p:cNvPr>
              <p:cNvSpPr/>
              <p:nvPr/>
            </p:nvSpPr>
            <p:spPr>
              <a:xfrm>
                <a:off x="6534608" y="8661742"/>
                <a:ext cx="111133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𝑒𝑥𝑖𝑡</m:t>
                          </m:r>
                        </m:sub>
                      </m:sSub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165C5DE2-28D6-A74E-8119-1AAE662806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4608" y="8661742"/>
                <a:ext cx="111133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A68B1452-DD96-974D-98AE-7940335A8B03}"/>
                  </a:ext>
                </a:extLst>
              </p:cNvPr>
              <p:cNvSpPr/>
              <p:nvPr/>
            </p:nvSpPr>
            <p:spPr>
              <a:xfrm>
                <a:off x="8893840" y="8568542"/>
                <a:ext cx="44999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A68B1452-DD96-974D-98AE-7940335A8B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3840" y="8568542"/>
                <a:ext cx="4499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文本框 42">
            <a:extLst>
              <a:ext uri="{FF2B5EF4-FFF2-40B4-BE49-F238E27FC236}">
                <a16:creationId xmlns:a16="http://schemas.microsoft.com/office/drawing/2014/main" id="{3398BF59-0D07-E548-9F88-F0F56807A7B1}"/>
              </a:ext>
            </a:extLst>
          </p:cNvPr>
          <p:cNvSpPr txBox="1"/>
          <p:nvPr/>
        </p:nvSpPr>
        <p:spPr>
          <a:xfrm>
            <a:off x="6200110" y="6623362"/>
            <a:ext cx="112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入口节点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EA400FC-6073-464B-B2DC-41EBFFFD1BE5}"/>
              </a:ext>
            </a:extLst>
          </p:cNvPr>
          <p:cNvSpPr txBox="1"/>
          <p:nvPr/>
        </p:nvSpPr>
        <p:spPr>
          <a:xfrm>
            <a:off x="9083846" y="7479579"/>
            <a:ext cx="112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中继节点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1F73CD9-2843-0E4D-AAAA-DC4268989A66}"/>
              </a:ext>
            </a:extLst>
          </p:cNvPr>
          <p:cNvSpPr txBox="1"/>
          <p:nvPr/>
        </p:nvSpPr>
        <p:spPr>
          <a:xfrm>
            <a:off x="6428710" y="9701606"/>
            <a:ext cx="112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出口节点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CBBDC8F-755C-A04B-9FF1-933DB6F6FFFE}"/>
              </a:ext>
            </a:extLst>
          </p:cNvPr>
          <p:cNvSpPr/>
          <p:nvPr/>
        </p:nvSpPr>
        <p:spPr>
          <a:xfrm>
            <a:off x="3695414" y="9436608"/>
            <a:ext cx="1211283" cy="449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目录节点</a:t>
            </a:r>
          </a:p>
        </p:txBody>
      </p: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B475E23C-1A9E-5745-935D-119FE0FE0337}"/>
              </a:ext>
            </a:extLst>
          </p:cNvPr>
          <p:cNvCxnSpPr/>
          <p:nvPr/>
        </p:nvCxnSpPr>
        <p:spPr>
          <a:xfrm>
            <a:off x="4301053" y="8846408"/>
            <a:ext cx="0" cy="4249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2AC61C34-9FA7-A144-8A4C-6483D102A53F}"/>
              </a:ext>
            </a:extLst>
          </p:cNvPr>
          <p:cNvSpPr/>
          <p:nvPr/>
        </p:nvSpPr>
        <p:spPr>
          <a:xfrm>
            <a:off x="2668875" y="8902012"/>
            <a:ext cx="1632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中转接点列表</a:t>
            </a:r>
            <a:r>
              <a:rPr lang="zh-CN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1745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A648CA80-F93E-FF4C-AA71-E111DFFD380E}"/>
              </a:ext>
            </a:extLst>
          </p:cNvPr>
          <p:cNvSpPr txBox="1"/>
          <p:nvPr/>
        </p:nvSpPr>
        <p:spPr>
          <a:xfrm>
            <a:off x="3187289" y="6137954"/>
            <a:ext cx="19502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用户</a:t>
            </a:r>
            <a:r>
              <a:rPr kumimoji="1" lang="en-US" altLang="zh-CN" dirty="0"/>
              <a:t> A </a:t>
            </a:r>
            <a:r>
              <a:rPr kumimoji="1" lang="zh-CN" altLang="en-US" dirty="0"/>
              <a:t>输入地址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4E84612-EBCB-3847-8FF2-8CCBABA6F23E}"/>
              </a:ext>
            </a:extLst>
          </p:cNvPr>
          <p:cNvSpPr txBox="1"/>
          <p:nvPr/>
        </p:nvSpPr>
        <p:spPr>
          <a:xfrm>
            <a:off x="9056490" y="6149586"/>
            <a:ext cx="1874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用户 </a:t>
            </a:r>
            <a:r>
              <a:rPr kumimoji="1" lang="en-US" altLang="zh-CN" dirty="0"/>
              <a:t>A</a:t>
            </a:r>
            <a:r>
              <a:rPr kumimoji="1" lang="zh-CN" altLang="en-US" dirty="0"/>
              <a:t> 输出地址</a:t>
            </a: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47B6466E-7A77-894D-AEFA-136404A9FEE3}"/>
              </a:ext>
            </a:extLst>
          </p:cNvPr>
          <p:cNvCxnSpPr>
            <a:cxnSpLocks/>
          </p:cNvCxnSpPr>
          <p:nvPr/>
        </p:nvCxnSpPr>
        <p:spPr>
          <a:xfrm flipV="1">
            <a:off x="4747648" y="7025339"/>
            <a:ext cx="694211" cy="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35166677-56E0-8745-9F47-1E3D1E9F0944}"/>
              </a:ext>
            </a:extLst>
          </p:cNvPr>
          <p:cNvCxnSpPr>
            <a:cxnSpLocks/>
          </p:cNvCxnSpPr>
          <p:nvPr/>
        </p:nvCxnSpPr>
        <p:spPr>
          <a:xfrm>
            <a:off x="8403323" y="7025337"/>
            <a:ext cx="794139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菱形 62">
                <a:extLst>
                  <a:ext uri="{FF2B5EF4-FFF2-40B4-BE49-F238E27FC236}">
                    <a16:creationId xmlns:a16="http://schemas.microsoft.com/office/drawing/2014/main" id="{05E84EC3-0495-CF4D-83E5-16247ED8F956}"/>
                  </a:ext>
                </a:extLst>
              </p:cNvPr>
              <p:cNvSpPr/>
              <p:nvPr/>
            </p:nvSpPr>
            <p:spPr>
              <a:xfrm>
                <a:off x="9378643" y="6695860"/>
                <a:ext cx="1230629" cy="658957"/>
              </a:xfrm>
              <a:prstGeom prst="diamond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63" name="菱形 62">
                <a:extLst>
                  <a:ext uri="{FF2B5EF4-FFF2-40B4-BE49-F238E27FC236}">
                    <a16:creationId xmlns:a16="http://schemas.microsoft.com/office/drawing/2014/main" id="{05E84EC3-0495-CF4D-83E5-16247ED8F9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8643" y="6695860"/>
                <a:ext cx="1230629" cy="658957"/>
              </a:xfrm>
              <a:prstGeom prst="diamond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6" name="图形 65" descr="Internet">
            <a:extLst>
              <a:ext uri="{FF2B5EF4-FFF2-40B4-BE49-F238E27FC236}">
                <a16:creationId xmlns:a16="http://schemas.microsoft.com/office/drawing/2014/main" id="{EF2A632C-95AD-0147-B111-D5000E2B47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58365" y="4816608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7" name="矩形 66">
                <a:extLst>
                  <a:ext uri="{FF2B5EF4-FFF2-40B4-BE49-F238E27FC236}">
                    <a16:creationId xmlns:a16="http://schemas.microsoft.com/office/drawing/2014/main" id="{FFDF31C5-FAB5-B840-B377-59FFEDA220A4}"/>
                  </a:ext>
                </a:extLst>
              </p:cNvPr>
              <p:cNvSpPr/>
              <p:nvPr/>
            </p:nvSpPr>
            <p:spPr>
              <a:xfrm>
                <a:off x="6120475" y="4263800"/>
                <a:ext cx="1590180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zh-CN" altLang="en-US" dirty="0"/>
                  <a:t>中心化混币</a:t>
                </a:r>
                <a:endParaRPr kumimoji="1" lang="en-US" altLang="zh-CN" dirty="0"/>
              </a:p>
              <a:p>
                <a:pPr algn="ctr"/>
                <a:r>
                  <a:rPr kumimoji="1" lang="zh-CN" altLang="en-US" dirty="0"/>
                  <a:t>服务提供商 </a:t>
                </a:r>
                <a14:m>
                  <m:oMath xmlns:m="http://schemas.openxmlformats.org/officeDocument/2006/math">
                    <m:r>
                      <a:rPr kumimoji="1" lang="en-US" altLang="zh-CN" i="1" dirty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kumimoji="1" lang="zh-CN" altLang="en-US" dirty="0"/>
                  <a:t> </a:t>
                </a:r>
              </a:p>
            </p:txBody>
          </p:sp>
        </mc:Choice>
        <mc:Fallback xmlns="">
          <p:sp>
            <p:nvSpPr>
              <p:cNvPr id="67" name="矩形 66">
                <a:extLst>
                  <a:ext uri="{FF2B5EF4-FFF2-40B4-BE49-F238E27FC236}">
                    <a16:creationId xmlns:a16="http://schemas.microsoft.com/office/drawing/2014/main" id="{FFDF31C5-FAB5-B840-B377-59FFEDA220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0475" y="4263800"/>
                <a:ext cx="1590180" cy="646331"/>
              </a:xfrm>
              <a:prstGeom prst="rect">
                <a:avLst/>
              </a:prstGeom>
              <a:blipFill>
                <a:blip r:embed="rId5"/>
                <a:stretch>
                  <a:fillRect l="-1587" t="-5882" b="-117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8E5A14E2-1DED-1543-95CB-B20DA44A12B5}"/>
              </a:ext>
            </a:extLst>
          </p:cNvPr>
          <p:cNvCxnSpPr>
            <a:cxnSpLocks/>
          </p:cNvCxnSpPr>
          <p:nvPr/>
        </p:nvCxnSpPr>
        <p:spPr>
          <a:xfrm flipH="1">
            <a:off x="6341745" y="5731008"/>
            <a:ext cx="383804" cy="406946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5F903206-2157-B241-9453-F7646561D693}"/>
                  </a:ext>
                </a:extLst>
              </p:cNvPr>
              <p:cNvSpPr/>
              <p:nvPr/>
            </p:nvSpPr>
            <p:spPr>
              <a:xfrm>
                <a:off x="5882391" y="6723512"/>
                <a:ext cx="586800" cy="58702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5F903206-2157-B241-9453-F7646561D6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2391" y="6723512"/>
                <a:ext cx="586800" cy="587022"/>
              </a:xfrm>
              <a:prstGeom prst="rect">
                <a:avLst/>
              </a:prstGeom>
              <a:blipFill>
                <a:blip r:embed="rId6"/>
                <a:stretch>
                  <a:fillRect l="-62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7044C87-1FDA-2448-B3D1-0BC1E3C3B028}"/>
                  </a:ext>
                </a:extLst>
              </p:cNvPr>
              <p:cNvSpPr/>
              <p:nvPr/>
            </p:nvSpPr>
            <p:spPr>
              <a:xfrm>
                <a:off x="3716827" y="6665336"/>
                <a:ext cx="720000" cy="72000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7044C87-1FDA-2448-B3D1-0BC1E3C3B0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6827" y="6665336"/>
                <a:ext cx="720000" cy="720000"/>
              </a:xfrm>
              <a:prstGeom prst="ellipse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文本框 38">
            <a:extLst>
              <a:ext uri="{FF2B5EF4-FFF2-40B4-BE49-F238E27FC236}">
                <a16:creationId xmlns:a16="http://schemas.microsoft.com/office/drawing/2014/main" id="{CE649663-52E3-A748-9E64-CA7D2BABEBD9}"/>
              </a:ext>
            </a:extLst>
          </p:cNvPr>
          <p:cNvSpPr txBox="1"/>
          <p:nvPr/>
        </p:nvSpPr>
        <p:spPr>
          <a:xfrm>
            <a:off x="5610988" y="6149586"/>
            <a:ext cx="111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接受地址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B76B374-4B4D-3644-872C-CD206CE254A2}"/>
              </a:ext>
            </a:extLst>
          </p:cNvPr>
          <p:cNvSpPr txBox="1"/>
          <p:nvPr/>
        </p:nvSpPr>
        <p:spPr>
          <a:xfrm>
            <a:off x="7093394" y="6141274"/>
            <a:ext cx="111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返回地址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13D211-8E8C-AB49-981E-2A434676E7AC}"/>
              </a:ext>
            </a:extLst>
          </p:cNvPr>
          <p:cNvSpPr/>
          <p:nvPr/>
        </p:nvSpPr>
        <p:spPr>
          <a:xfrm>
            <a:off x="4465677" y="7146444"/>
            <a:ext cx="13436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2. </a:t>
            </a:r>
            <a:r>
              <a:rPr kumimoji="1" lang="zh-CN" altLang="en-US" dirty="0"/>
              <a:t>输入阶段</a:t>
            </a:r>
            <a:endParaRPr lang="zh-CN" altLang="en-US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62F51395-CD86-7843-B083-DE5071AB1906}"/>
              </a:ext>
            </a:extLst>
          </p:cNvPr>
          <p:cNvSpPr/>
          <p:nvPr/>
        </p:nvSpPr>
        <p:spPr>
          <a:xfrm>
            <a:off x="8128571" y="7146444"/>
            <a:ext cx="13436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3. </a:t>
            </a:r>
            <a:r>
              <a:rPr kumimoji="1" lang="zh-CN" altLang="en-US" dirty="0"/>
              <a:t>输出阶段</a:t>
            </a:r>
            <a:endParaRPr lang="zh-CN" altLang="en-US" dirty="0"/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C67F4085-5425-2B48-A75C-7E764A814589}"/>
              </a:ext>
            </a:extLst>
          </p:cNvPr>
          <p:cNvCxnSpPr>
            <a:cxnSpLocks/>
          </p:cNvCxnSpPr>
          <p:nvPr/>
        </p:nvCxnSpPr>
        <p:spPr>
          <a:xfrm>
            <a:off x="7093393" y="5731008"/>
            <a:ext cx="391352" cy="406946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图形 9" descr="便携式计算机">
            <a:extLst>
              <a:ext uri="{FF2B5EF4-FFF2-40B4-BE49-F238E27FC236}">
                <a16:creationId xmlns:a16="http://schemas.microsoft.com/office/drawing/2014/main" id="{4B9C0903-C3F2-AC47-84D9-02B7700EED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52270" y="8186896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EEC8EF3E-ED36-2649-A2CF-FC88225C22BC}"/>
                  </a:ext>
                </a:extLst>
              </p:cNvPr>
              <p:cNvSpPr/>
              <p:nvPr/>
            </p:nvSpPr>
            <p:spPr>
              <a:xfrm>
                <a:off x="6236746" y="9094339"/>
                <a:ext cx="138114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zh-CN" altLang="en-US" dirty="0"/>
                  <a:t>混币用户 </a:t>
                </a:r>
                <a14:m>
                  <m:oMath xmlns:m="http://schemas.openxmlformats.org/officeDocument/2006/math">
                    <m:r>
                      <a:rPr kumimoji="1" lang="en-US" altLang="zh-CN" i="1" dirty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kumimoji="1" lang="zh-CN" altLang="en-US" dirty="0"/>
                  <a:t> </a:t>
                </a:r>
              </a:p>
            </p:txBody>
          </p:sp>
        </mc:Choice>
        <mc:Fallback xmlns=""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EEC8EF3E-ED36-2649-A2CF-FC88225C2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6746" y="9094339"/>
                <a:ext cx="1381148" cy="369332"/>
              </a:xfrm>
              <a:prstGeom prst="rect">
                <a:avLst/>
              </a:prstGeom>
              <a:blipFill>
                <a:blip r:embed="rId10"/>
                <a:stretch>
                  <a:fillRect l="-1818" t="-6667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3393F280-23FD-834D-98BF-81D867CD3180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4395149" y="7506442"/>
            <a:ext cx="2057123" cy="1137654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5FDCD239-DC04-1045-810C-C4AA9069E9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7366672" y="7443274"/>
            <a:ext cx="2319229" cy="120082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81AB894A-1C4C-A948-8AAF-A881C044BBE6}"/>
                  </a:ext>
                </a:extLst>
              </p:cNvPr>
              <p:cNvSpPr/>
              <p:nvPr/>
            </p:nvSpPr>
            <p:spPr>
              <a:xfrm>
                <a:off x="7346277" y="6723512"/>
                <a:ext cx="586800" cy="58702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81AB894A-1C4C-A948-8AAF-A881C044BB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46277" y="6723512"/>
                <a:ext cx="586800" cy="587022"/>
              </a:xfrm>
              <a:prstGeom prst="rect">
                <a:avLst/>
              </a:prstGeom>
              <a:blipFill>
                <a:blip r:embed="rId11"/>
                <a:stretch>
                  <a:fillRect l="-142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AA118AC2-FFD6-F148-BA84-C0D7E5EBA872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6909470" y="5861604"/>
            <a:ext cx="0" cy="2325292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B59FC702-CF5C-0045-9988-16FFECE450C3}"/>
              </a:ext>
            </a:extLst>
          </p:cNvPr>
          <p:cNvSpPr/>
          <p:nvPr/>
        </p:nvSpPr>
        <p:spPr>
          <a:xfrm>
            <a:off x="6864317" y="7512298"/>
            <a:ext cx="13436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1. </a:t>
            </a:r>
            <a:r>
              <a:rPr kumimoji="1" lang="zh-CN" altLang="en-US" dirty="0"/>
              <a:t>协商阶段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3960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>
            <a:extLst>
              <a:ext uri="{FF2B5EF4-FFF2-40B4-BE49-F238E27FC236}">
                <a16:creationId xmlns:a16="http://schemas.microsoft.com/office/drawing/2014/main" id="{EB863C1F-8323-FF4B-A3DB-350B5200836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1174355" y="1750409"/>
            <a:ext cx="4452714" cy="44261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圆角矩形 1">
                <a:extLst>
                  <a:ext uri="{FF2B5EF4-FFF2-40B4-BE49-F238E27FC236}">
                    <a16:creationId xmlns:a16="http://schemas.microsoft.com/office/drawing/2014/main" id="{AF06A299-B9E3-E843-8E89-ECB68CEF1F72}"/>
                  </a:ext>
                </a:extLst>
              </p:cNvPr>
              <p:cNvSpPr/>
              <p:nvPr/>
            </p:nvSpPr>
            <p:spPr>
              <a:xfrm>
                <a:off x="5754633" y="2441068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用户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向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服务商</m:t>
                      </m:r>
                      <m:r>
                        <a:rPr kumimoji="1" lang="en-US" altLang="zh-CN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发送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参数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申请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混币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2" name="圆角矩形 1">
                <a:extLst>
                  <a:ext uri="{FF2B5EF4-FFF2-40B4-BE49-F238E27FC236}">
                    <a16:creationId xmlns:a16="http://schemas.microsoft.com/office/drawing/2014/main" id="{AF06A299-B9E3-E843-8E89-ECB68CEF1F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4633" y="2441068"/>
                <a:ext cx="3196972" cy="842090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1609D612-E108-ED40-852B-B51EB1A276C0}"/>
              </a:ext>
            </a:extLst>
          </p:cNvPr>
          <p:cNvSpPr txBox="1"/>
          <p:nvPr/>
        </p:nvSpPr>
        <p:spPr>
          <a:xfrm>
            <a:off x="6462427" y="1619508"/>
            <a:ext cx="1781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Mixcoin</a:t>
            </a:r>
            <a:r>
              <a:rPr kumimoji="1" lang="zh-CN" altLang="en-US" sz="2400" dirty="0"/>
              <a:t>协议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76D60F8-308B-FE40-8AD6-DD7EF540D296}"/>
              </a:ext>
            </a:extLst>
          </p:cNvPr>
          <p:cNvSpPr txBox="1"/>
          <p:nvPr/>
        </p:nvSpPr>
        <p:spPr>
          <a:xfrm>
            <a:off x="3902636" y="325888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协商阶段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E70457A-AB56-9545-8B1A-AE7F1D1A2B27}"/>
              </a:ext>
            </a:extLst>
          </p:cNvPr>
          <p:cNvSpPr txBox="1"/>
          <p:nvPr/>
        </p:nvSpPr>
        <p:spPr>
          <a:xfrm>
            <a:off x="3902636" y="51877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输入阶段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6CA836-1AAA-624F-8C74-D17FA5702C09}"/>
              </a:ext>
            </a:extLst>
          </p:cNvPr>
          <p:cNvSpPr txBox="1"/>
          <p:nvPr/>
        </p:nvSpPr>
        <p:spPr>
          <a:xfrm>
            <a:off x="3847394" y="945002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输出阶段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9B52E83-10C3-AD48-BA0D-DDE4CB2839D7}"/>
              </a:ext>
            </a:extLst>
          </p:cNvPr>
          <p:cNvSpPr txBox="1"/>
          <p:nvPr/>
        </p:nvSpPr>
        <p:spPr>
          <a:xfrm>
            <a:off x="3902636" y="1132005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结束阶段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圆角矩形 8">
                <a:extLst>
                  <a:ext uri="{FF2B5EF4-FFF2-40B4-BE49-F238E27FC236}">
                    <a16:creationId xmlns:a16="http://schemas.microsoft.com/office/drawing/2014/main" id="{F20F7B4A-2D60-F140-8004-7A4117E13392}"/>
                  </a:ext>
                </a:extLst>
              </p:cNvPr>
              <p:cNvSpPr/>
              <p:nvPr/>
            </p:nvSpPr>
            <p:spPr>
              <a:xfrm>
                <a:off x="5754635" y="3603947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服务商</m:t>
                    </m:r>
                    <m:r>
                      <a:rPr kumimoji="1" lang="en-US" altLang="zh-CN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kumimoji="1" lang="zh-CN" altLang="en-US" dirty="0">
                    <a:latin typeface="Cambria Math" panose="02040503050406030204" pitchFamily="18" charset="0"/>
                  </a:rPr>
                  <a:t>返回其他参数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  <a:p>
                <a:pPr algn="ctr"/>
                <a:r>
                  <a:rPr kumimoji="1" lang="zh-CN" altLang="en-US" dirty="0">
                    <a:latin typeface="Cambria Math" panose="02040503050406030204" pitchFamily="18" charset="0"/>
                  </a:rPr>
                  <a:t>及签名承诺，完成协商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圆角矩形 8">
                <a:extLst>
                  <a:ext uri="{FF2B5EF4-FFF2-40B4-BE49-F238E27FC236}">
                    <a16:creationId xmlns:a16="http://schemas.microsoft.com/office/drawing/2014/main" id="{F20F7B4A-2D60-F140-8004-7A4117E133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4635" y="3603947"/>
                <a:ext cx="3196972" cy="842090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5CC7275A-EF88-8F4F-956A-EF2DDBE42950}"/>
              </a:ext>
            </a:extLst>
          </p:cNvPr>
          <p:cNvCxnSpPr>
            <a:cxnSpLocks/>
            <a:stCxn id="2" idx="2"/>
            <a:endCxn id="9" idx="0"/>
          </p:cNvCxnSpPr>
          <p:nvPr/>
        </p:nvCxnSpPr>
        <p:spPr>
          <a:xfrm>
            <a:off x="7353119" y="3283158"/>
            <a:ext cx="2" cy="32078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圆角矩形 12">
                <a:extLst>
                  <a:ext uri="{FF2B5EF4-FFF2-40B4-BE49-F238E27FC236}">
                    <a16:creationId xmlns:a16="http://schemas.microsoft.com/office/drawing/2014/main" id="{86D94EDC-F316-4442-880B-E661074B9B4E}"/>
                  </a:ext>
                </a:extLst>
              </p:cNvPr>
              <p:cNvSpPr/>
              <p:nvPr/>
            </p:nvSpPr>
            <p:spPr>
              <a:xfrm>
                <a:off x="5754635" y="4910925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用户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在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约定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时间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之前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将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资产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发送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到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接受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地址</m:t>
                      </m:r>
                    </m:oMath>
                  </m:oMathPara>
                </a14:m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圆角矩形 12">
                <a:extLst>
                  <a:ext uri="{FF2B5EF4-FFF2-40B4-BE49-F238E27FC236}">
                    <a16:creationId xmlns:a16="http://schemas.microsoft.com/office/drawing/2014/main" id="{86D94EDC-F316-4442-880B-E661074B9B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4635" y="4910925"/>
                <a:ext cx="3196972" cy="842090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1CFFFFB0-501E-7D48-9318-F542EB6835E6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>
            <a:off x="7353121" y="4446037"/>
            <a:ext cx="0" cy="46488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BD277E07-9586-BB4D-B883-2495E68000F0}"/>
              </a:ext>
            </a:extLst>
          </p:cNvPr>
          <p:cNvCxnSpPr>
            <a:cxnSpLocks/>
            <a:stCxn id="13" idx="2"/>
            <a:endCxn id="19" idx="0"/>
          </p:cNvCxnSpPr>
          <p:nvPr/>
        </p:nvCxnSpPr>
        <p:spPr>
          <a:xfrm flipH="1">
            <a:off x="7353119" y="5753015"/>
            <a:ext cx="2" cy="292477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圆角矩形 17">
                <a:extLst>
                  <a:ext uri="{FF2B5EF4-FFF2-40B4-BE49-F238E27FC236}">
                    <a16:creationId xmlns:a16="http://schemas.microsoft.com/office/drawing/2014/main" id="{1C23D8AB-06EC-D046-9091-D64AC9E766D5}"/>
                  </a:ext>
                </a:extLst>
              </p:cNvPr>
              <p:cNvSpPr/>
              <p:nvPr/>
            </p:nvSpPr>
            <p:spPr>
              <a:xfrm>
                <a:off x="5756488" y="9790615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服务商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在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约定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时间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之前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将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资产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返回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到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输出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地址</m:t>
                      </m:r>
                    </m:oMath>
                  </m:oMathPara>
                </a14:m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8" name="圆角矩形 17">
                <a:extLst>
                  <a:ext uri="{FF2B5EF4-FFF2-40B4-BE49-F238E27FC236}">
                    <a16:creationId xmlns:a16="http://schemas.microsoft.com/office/drawing/2014/main" id="{1C23D8AB-06EC-D046-9091-D64AC9E766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6488" y="9790615"/>
                <a:ext cx="3196972" cy="842090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圆角矩形 18">
                <a:extLst>
                  <a:ext uri="{FF2B5EF4-FFF2-40B4-BE49-F238E27FC236}">
                    <a16:creationId xmlns:a16="http://schemas.microsoft.com/office/drawing/2014/main" id="{0CB9E104-DAAC-EE4C-BE7D-E40A32F75510}"/>
                  </a:ext>
                </a:extLst>
              </p:cNvPr>
              <p:cNvSpPr/>
              <p:nvPr/>
            </p:nvSpPr>
            <p:spPr>
              <a:xfrm>
                <a:off x="5754633" y="8677792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服务商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𝑀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根据</m:t>
                    </m:r>
                  </m:oMath>
                </a14:m>
                <a:r>
                  <a:rPr kumimoji="1" lang="zh-CN" altLang="en-US" dirty="0">
                    <a:latin typeface="Cambria Math" panose="02040503050406030204" pitchFamily="18" charset="0"/>
                  </a:rPr>
                  <a:t>协商参数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  <a:p>
                <a:pPr algn="ctr"/>
                <a:r>
                  <a:rPr kumimoji="1" lang="zh-CN" altLang="en-US" dirty="0">
                    <a:latin typeface="Cambria Math" panose="02040503050406030204" pitchFamily="18" charset="0"/>
                  </a:rPr>
                  <a:t>与新区块值计算手续费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9" name="圆角矩形 18">
                <a:extLst>
                  <a:ext uri="{FF2B5EF4-FFF2-40B4-BE49-F238E27FC236}">
                    <a16:creationId xmlns:a16="http://schemas.microsoft.com/office/drawing/2014/main" id="{0CB9E104-DAAC-EE4C-BE7D-E40A32F755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4633" y="8677792"/>
                <a:ext cx="3196972" cy="842090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E79DD5C2-E8EF-D344-80D9-CC1C6B687621}"/>
              </a:ext>
            </a:extLst>
          </p:cNvPr>
          <p:cNvCxnSpPr>
            <a:cxnSpLocks/>
            <a:stCxn id="19" idx="2"/>
            <a:endCxn id="18" idx="0"/>
          </p:cNvCxnSpPr>
          <p:nvPr/>
        </p:nvCxnSpPr>
        <p:spPr>
          <a:xfrm>
            <a:off x="7353119" y="9519882"/>
            <a:ext cx="1855" cy="27073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圆角矩形 24">
                <a:extLst>
                  <a:ext uri="{FF2B5EF4-FFF2-40B4-BE49-F238E27FC236}">
                    <a16:creationId xmlns:a16="http://schemas.microsoft.com/office/drawing/2014/main" id="{CA77B8D2-98BF-1647-A0EE-FC8CB370ACA5}"/>
                  </a:ext>
                </a:extLst>
              </p:cNvPr>
              <p:cNvSpPr/>
              <p:nvPr/>
            </p:nvSpPr>
            <p:spPr>
              <a:xfrm>
                <a:off x="5754633" y="11083678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若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正常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完成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协议则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销毁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参数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</a:rPr>
                      <m:t>，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否则</m:t>
                    </m:r>
                  </m:oMath>
                </a14:m>
                <a:r>
                  <a:rPr kumimoji="1" lang="zh-CN" altLang="en-US" dirty="0">
                    <a:latin typeface="Cambria Math" panose="02040503050406030204" pitchFamily="18" charset="0"/>
                  </a:rPr>
                  <a:t>用户公开承诺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5" name="圆角矩形 24">
                <a:extLst>
                  <a:ext uri="{FF2B5EF4-FFF2-40B4-BE49-F238E27FC236}">
                    <a16:creationId xmlns:a16="http://schemas.microsoft.com/office/drawing/2014/main" id="{CA77B8D2-98BF-1647-A0EE-FC8CB370AC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4633" y="11083678"/>
                <a:ext cx="3196972" cy="842090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AE33A464-C395-C043-B345-B642F12BA60D}"/>
              </a:ext>
            </a:extLst>
          </p:cNvPr>
          <p:cNvCxnSpPr>
            <a:cxnSpLocks/>
            <a:stCxn id="18" idx="2"/>
            <a:endCxn id="25" idx="0"/>
          </p:cNvCxnSpPr>
          <p:nvPr/>
        </p:nvCxnSpPr>
        <p:spPr>
          <a:xfrm flipH="1">
            <a:off x="7353119" y="10632705"/>
            <a:ext cx="1855" cy="45097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7AB61549-1BC4-5B44-ACDC-6749C89B75A2}"/>
              </a:ext>
            </a:extLst>
          </p:cNvPr>
          <p:cNvSpPr txBox="1"/>
          <p:nvPr/>
        </p:nvSpPr>
        <p:spPr>
          <a:xfrm>
            <a:off x="11322293" y="1619508"/>
            <a:ext cx="1953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Blindcoin</a:t>
            </a:r>
            <a:r>
              <a:rPr kumimoji="1" lang="zh-CN" altLang="en-US" sz="2400" dirty="0"/>
              <a:t>协议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圆角矩形 37">
                <a:extLst>
                  <a:ext uri="{FF2B5EF4-FFF2-40B4-BE49-F238E27FC236}">
                    <a16:creationId xmlns:a16="http://schemas.microsoft.com/office/drawing/2014/main" id="{7EE3F279-B4D4-8C48-82D2-6689FCE5B827}"/>
                  </a:ext>
                </a:extLst>
              </p:cNvPr>
              <p:cNvSpPr/>
              <p:nvPr/>
            </p:nvSpPr>
            <p:spPr>
              <a:xfrm>
                <a:off x="10553496" y="2447376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用户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向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服务商</m:t>
                      </m:r>
                      <m:r>
                        <a:rPr kumimoji="1" lang="en-US" altLang="zh-CN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发送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参数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申请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混币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38" name="圆角矩形 37">
                <a:extLst>
                  <a:ext uri="{FF2B5EF4-FFF2-40B4-BE49-F238E27FC236}">
                    <a16:creationId xmlns:a16="http://schemas.microsoft.com/office/drawing/2014/main" id="{7EE3F279-B4D4-8C48-82D2-6689FCE5B8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496" y="2447376"/>
                <a:ext cx="3196972" cy="842090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圆角矩形 38">
                <a:extLst>
                  <a:ext uri="{FF2B5EF4-FFF2-40B4-BE49-F238E27FC236}">
                    <a16:creationId xmlns:a16="http://schemas.microsoft.com/office/drawing/2014/main" id="{A203B971-F805-B44C-BFB1-E670B1143513}"/>
                  </a:ext>
                </a:extLst>
              </p:cNvPr>
              <p:cNvSpPr/>
              <p:nvPr/>
            </p:nvSpPr>
            <p:spPr>
              <a:xfrm>
                <a:off x="10550091" y="3603947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服务商</m:t>
                    </m:r>
                    <m:r>
                      <a:rPr kumimoji="1" lang="en-US" altLang="zh-CN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kumimoji="1" lang="zh-CN" altLang="en-US" dirty="0">
                    <a:latin typeface="Cambria Math" panose="02040503050406030204" pitchFamily="18" charset="0"/>
                  </a:rPr>
                  <a:t>返回其他参数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  <a:p>
                <a:pPr algn="ctr"/>
                <a:r>
                  <a:rPr kumimoji="1" lang="zh-CN" altLang="en-US" dirty="0">
                    <a:latin typeface="Cambria Math" panose="02040503050406030204" pitchFamily="18" charset="0"/>
                  </a:rPr>
                  <a:t>及盲签名承诺，完成协商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9" name="圆角矩形 38">
                <a:extLst>
                  <a:ext uri="{FF2B5EF4-FFF2-40B4-BE49-F238E27FC236}">
                    <a16:creationId xmlns:a16="http://schemas.microsoft.com/office/drawing/2014/main" id="{A203B971-F805-B44C-BFB1-E670B11435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0091" y="3603947"/>
                <a:ext cx="3196972" cy="842090"/>
              </a:xfrm>
              <a:prstGeom prst="round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432CBB03-84DC-7E4C-82FD-4DADB464C0CD}"/>
              </a:ext>
            </a:extLst>
          </p:cNvPr>
          <p:cNvCxnSpPr>
            <a:cxnSpLocks/>
            <a:stCxn id="38" idx="2"/>
            <a:endCxn id="39" idx="0"/>
          </p:cNvCxnSpPr>
          <p:nvPr/>
        </p:nvCxnSpPr>
        <p:spPr>
          <a:xfrm flipH="1">
            <a:off x="12148577" y="3289466"/>
            <a:ext cx="3405" cy="31448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圆角矩形 40">
                <a:extLst>
                  <a:ext uri="{FF2B5EF4-FFF2-40B4-BE49-F238E27FC236}">
                    <a16:creationId xmlns:a16="http://schemas.microsoft.com/office/drawing/2014/main" id="{8B508896-34E8-F448-9C94-A5E748F1F6ED}"/>
                  </a:ext>
                </a:extLst>
              </p:cNvPr>
              <p:cNvSpPr/>
              <p:nvPr/>
            </p:nvSpPr>
            <p:spPr>
              <a:xfrm>
                <a:off x="10553495" y="4946452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用户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在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约定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时间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之前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将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资产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发送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到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接受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地址</m:t>
                      </m:r>
                    </m:oMath>
                  </m:oMathPara>
                </a14:m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1" name="圆角矩形 40">
                <a:extLst>
                  <a:ext uri="{FF2B5EF4-FFF2-40B4-BE49-F238E27FC236}">
                    <a16:creationId xmlns:a16="http://schemas.microsoft.com/office/drawing/2014/main" id="{8B508896-34E8-F448-9C94-A5E748F1F6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3495" y="4946452"/>
                <a:ext cx="3196972" cy="842090"/>
              </a:xfrm>
              <a:prstGeom prst="round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3879A406-52C8-7145-894E-8653A448FB01}"/>
              </a:ext>
            </a:extLst>
          </p:cNvPr>
          <p:cNvCxnSpPr>
            <a:cxnSpLocks/>
            <a:stCxn id="39" idx="2"/>
            <a:endCxn id="41" idx="0"/>
          </p:cNvCxnSpPr>
          <p:nvPr/>
        </p:nvCxnSpPr>
        <p:spPr>
          <a:xfrm>
            <a:off x="12148577" y="4446037"/>
            <a:ext cx="3404" cy="50041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EAD477A1-90F1-6F47-9C7D-54B0DCA4F4DA}"/>
              </a:ext>
            </a:extLst>
          </p:cNvPr>
          <p:cNvCxnSpPr>
            <a:cxnSpLocks/>
            <a:stCxn id="41" idx="2"/>
            <a:endCxn id="66" idx="0"/>
          </p:cNvCxnSpPr>
          <p:nvPr/>
        </p:nvCxnSpPr>
        <p:spPr>
          <a:xfrm flipH="1">
            <a:off x="12148577" y="5788542"/>
            <a:ext cx="3404" cy="48024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圆角矩形 43">
                <a:extLst>
                  <a:ext uri="{FF2B5EF4-FFF2-40B4-BE49-F238E27FC236}">
                    <a16:creationId xmlns:a16="http://schemas.microsoft.com/office/drawing/2014/main" id="{BA03CD1E-2A16-7844-A3A2-8D390584EEA0}"/>
                  </a:ext>
                </a:extLst>
              </p:cNvPr>
              <p:cNvSpPr/>
              <p:nvPr/>
            </p:nvSpPr>
            <p:spPr>
              <a:xfrm>
                <a:off x="10550091" y="9760115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服务商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在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约定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时间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之前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将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资产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返回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到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‘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提供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的输出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地址</m:t>
                      </m:r>
                    </m:oMath>
                  </m:oMathPara>
                </a14:m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4" name="圆角矩形 43">
                <a:extLst>
                  <a:ext uri="{FF2B5EF4-FFF2-40B4-BE49-F238E27FC236}">
                    <a16:creationId xmlns:a16="http://schemas.microsoft.com/office/drawing/2014/main" id="{BA03CD1E-2A16-7844-A3A2-8D390584EE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0091" y="9760115"/>
                <a:ext cx="3196972" cy="842090"/>
              </a:xfrm>
              <a:prstGeom prst="roundRect">
                <a:avLst/>
              </a:prstGeom>
              <a:blipFill>
                <a:blip r:embed="rId12"/>
                <a:stretch>
                  <a:fillRect l="-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圆角矩形 44">
                <a:extLst>
                  <a:ext uri="{FF2B5EF4-FFF2-40B4-BE49-F238E27FC236}">
                    <a16:creationId xmlns:a16="http://schemas.microsoft.com/office/drawing/2014/main" id="{9456C8D0-A2E7-D846-B165-58373F5F3A54}"/>
                  </a:ext>
                </a:extLst>
              </p:cNvPr>
              <p:cNvSpPr/>
              <p:nvPr/>
            </p:nvSpPr>
            <p:spPr>
              <a:xfrm>
                <a:off x="10550092" y="8667176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服务商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𝑀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根据</m:t>
                    </m:r>
                  </m:oMath>
                </a14:m>
                <a:r>
                  <a:rPr kumimoji="1" lang="zh-CN" altLang="en-US" dirty="0">
                    <a:latin typeface="Cambria Math" panose="02040503050406030204" pitchFamily="18" charset="0"/>
                  </a:rPr>
                  <a:t>协商参数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  <a:p>
                <a:pPr algn="ctr"/>
                <a:r>
                  <a:rPr kumimoji="1" lang="zh-CN" altLang="en-US" dirty="0">
                    <a:latin typeface="Cambria Math" panose="02040503050406030204" pitchFamily="18" charset="0"/>
                  </a:rPr>
                  <a:t>与新区块值计算手续费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5" name="圆角矩形 44">
                <a:extLst>
                  <a:ext uri="{FF2B5EF4-FFF2-40B4-BE49-F238E27FC236}">
                    <a16:creationId xmlns:a16="http://schemas.microsoft.com/office/drawing/2014/main" id="{9456C8D0-A2E7-D846-B165-58373F5F3A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0092" y="8667176"/>
                <a:ext cx="3196972" cy="842090"/>
              </a:xfrm>
              <a:prstGeom prst="round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9D9D29BF-6EF6-4C44-9DA3-F4996C1C7ED8}"/>
              </a:ext>
            </a:extLst>
          </p:cNvPr>
          <p:cNvCxnSpPr>
            <a:cxnSpLocks/>
            <a:stCxn id="45" idx="2"/>
            <a:endCxn id="44" idx="0"/>
          </p:cNvCxnSpPr>
          <p:nvPr/>
        </p:nvCxnSpPr>
        <p:spPr>
          <a:xfrm flipH="1">
            <a:off x="12148577" y="9509266"/>
            <a:ext cx="1" cy="25084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圆角矩形 46">
                <a:extLst>
                  <a:ext uri="{FF2B5EF4-FFF2-40B4-BE49-F238E27FC236}">
                    <a16:creationId xmlns:a16="http://schemas.microsoft.com/office/drawing/2014/main" id="{D1785809-BE66-FC4A-8F23-7619E4767C15}"/>
                  </a:ext>
                </a:extLst>
              </p:cNvPr>
              <p:cNvSpPr/>
              <p:nvPr/>
            </p:nvSpPr>
            <p:spPr>
              <a:xfrm>
                <a:off x="10550091" y="11083678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若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正常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完成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协议则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销毁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参数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</a:rPr>
                      <m:t>，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否则</m:t>
                    </m:r>
                  </m:oMath>
                </a14:m>
                <a:r>
                  <a:rPr kumimoji="1" lang="zh-CN" altLang="en-US" dirty="0">
                    <a:latin typeface="Cambria Math" panose="02040503050406030204" pitchFamily="18" charset="0"/>
                  </a:rPr>
                  <a:t>用户公开承诺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7" name="圆角矩形 46">
                <a:extLst>
                  <a:ext uri="{FF2B5EF4-FFF2-40B4-BE49-F238E27FC236}">
                    <a16:creationId xmlns:a16="http://schemas.microsoft.com/office/drawing/2014/main" id="{D1785809-BE66-FC4A-8F23-7619E4767C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0091" y="11083678"/>
                <a:ext cx="3196972" cy="842090"/>
              </a:xfrm>
              <a:prstGeom prst="round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EFB510D2-EA27-B34E-BE1E-7F9836870AB2}"/>
              </a:ext>
            </a:extLst>
          </p:cNvPr>
          <p:cNvCxnSpPr>
            <a:cxnSpLocks/>
            <a:stCxn id="44" idx="2"/>
            <a:endCxn id="47" idx="0"/>
          </p:cNvCxnSpPr>
          <p:nvPr/>
        </p:nvCxnSpPr>
        <p:spPr>
          <a:xfrm>
            <a:off x="12148577" y="10602205"/>
            <a:ext cx="0" cy="48147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线连接符 49">
            <a:extLst>
              <a:ext uri="{FF2B5EF4-FFF2-40B4-BE49-F238E27FC236}">
                <a16:creationId xmlns:a16="http://schemas.microsoft.com/office/drawing/2014/main" id="{78E323A6-45F5-8C42-BE3D-A1F11601E87C}"/>
              </a:ext>
            </a:extLst>
          </p:cNvPr>
          <p:cNvCxnSpPr>
            <a:cxnSpLocks/>
          </p:cNvCxnSpPr>
          <p:nvPr/>
        </p:nvCxnSpPr>
        <p:spPr>
          <a:xfrm>
            <a:off x="3902636" y="4696244"/>
            <a:ext cx="10688853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圆角矩形 65">
                <a:extLst>
                  <a:ext uri="{FF2B5EF4-FFF2-40B4-BE49-F238E27FC236}">
                    <a16:creationId xmlns:a16="http://schemas.microsoft.com/office/drawing/2014/main" id="{4054A270-2B6B-114E-BA3B-6D0978EB4857}"/>
                  </a:ext>
                </a:extLst>
              </p:cNvPr>
              <p:cNvSpPr/>
              <p:nvPr/>
            </p:nvSpPr>
            <p:spPr>
              <a:xfrm>
                <a:off x="10550091" y="6268788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服务商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在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账本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公开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对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盲化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输出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地址的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签名</m:t>
                      </m:r>
                    </m:oMath>
                  </m:oMathPara>
                </a14:m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6" name="圆角矩形 65">
                <a:extLst>
                  <a:ext uri="{FF2B5EF4-FFF2-40B4-BE49-F238E27FC236}">
                    <a16:creationId xmlns:a16="http://schemas.microsoft.com/office/drawing/2014/main" id="{4054A270-2B6B-114E-BA3B-6D0978EB48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0091" y="6268788"/>
                <a:ext cx="3196972" cy="842090"/>
              </a:xfrm>
              <a:prstGeom prst="round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圆角矩形 66">
                <a:extLst>
                  <a:ext uri="{FF2B5EF4-FFF2-40B4-BE49-F238E27FC236}">
                    <a16:creationId xmlns:a16="http://schemas.microsoft.com/office/drawing/2014/main" id="{8EF5275D-5B17-D54E-AEBE-15D52D05E3AE}"/>
                  </a:ext>
                </a:extLst>
              </p:cNvPr>
              <p:cNvSpPr/>
              <p:nvPr/>
            </p:nvSpPr>
            <p:spPr>
              <a:xfrm>
                <a:off x="10550091" y="7361400"/>
                <a:ext cx="3196972" cy="8420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用户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采用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新身份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kumimoji="1" lang="zh-CN" altLang="en-US" b="0" i="1" smtClean="0">
                          <a:latin typeface="Cambria Math" panose="02040503050406030204" pitchFamily="18" charset="0"/>
                        </a:rPr>
                        <m:t>‘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在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账本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公</m:t>
                      </m:r>
                    </m:oMath>
                  </m:oMathPara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开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去盲化后</m:t>
                    </m:r>
                  </m:oMath>
                </a14:m>
                <a:r>
                  <a:rPr kumimoji="1" lang="zh-CN" altLang="en-US" dirty="0">
                    <a:latin typeface="Cambria Math" panose="02040503050406030204" pitchFamily="18" charset="0"/>
                  </a:rPr>
                  <a:t>的输出地址签名</a:t>
                </a:r>
                <a:endParaRPr kumimoji="1" lang="en-US" altLang="zh-CN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7" name="圆角矩形 66">
                <a:extLst>
                  <a:ext uri="{FF2B5EF4-FFF2-40B4-BE49-F238E27FC236}">
                    <a16:creationId xmlns:a16="http://schemas.microsoft.com/office/drawing/2014/main" id="{8EF5275D-5B17-D54E-AEBE-15D52D05E3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0091" y="7361400"/>
                <a:ext cx="3196972" cy="842090"/>
              </a:xfrm>
              <a:prstGeom prst="round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9E7A94AA-FB3D-324F-A8CE-F273CD4A92B0}"/>
              </a:ext>
            </a:extLst>
          </p:cNvPr>
          <p:cNvCxnSpPr>
            <a:cxnSpLocks/>
            <a:stCxn id="66" idx="2"/>
            <a:endCxn id="67" idx="0"/>
          </p:cNvCxnSpPr>
          <p:nvPr/>
        </p:nvCxnSpPr>
        <p:spPr>
          <a:xfrm>
            <a:off x="12148577" y="7110878"/>
            <a:ext cx="0" cy="25052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直线箭头连接符 78">
            <a:extLst>
              <a:ext uri="{FF2B5EF4-FFF2-40B4-BE49-F238E27FC236}">
                <a16:creationId xmlns:a16="http://schemas.microsoft.com/office/drawing/2014/main" id="{A9BEAFDC-5594-B549-A22D-F4F9E2C5EA47}"/>
              </a:ext>
            </a:extLst>
          </p:cNvPr>
          <p:cNvCxnSpPr>
            <a:cxnSpLocks/>
            <a:stCxn id="67" idx="2"/>
            <a:endCxn id="45" idx="0"/>
          </p:cNvCxnSpPr>
          <p:nvPr/>
        </p:nvCxnSpPr>
        <p:spPr>
          <a:xfrm>
            <a:off x="12148577" y="8203490"/>
            <a:ext cx="1" cy="46368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线连接符 83">
            <a:extLst>
              <a:ext uri="{FF2B5EF4-FFF2-40B4-BE49-F238E27FC236}">
                <a16:creationId xmlns:a16="http://schemas.microsoft.com/office/drawing/2014/main" id="{8EA81450-2E9B-BF40-8D8B-F0B0C5F69245}"/>
              </a:ext>
            </a:extLst>
          </p:cNvPr>
          <p:cNvCxnSpPr>
            <a:cxnSpLocks/>
          </p:cNvCxnSpPr>
          <p:nvPr/>
        </p:nvCxnSpPr>
        <p:spPr>
          <a:xfrm>
            <a:off x="3902636" y="6018265"/>
            <a:ext cx="10688853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直线连接符 103">
            <a:extLst>
              <a:ext uri="{FF2B5EF4-FFF2-40B4-BE49-F238E27FC236}">
                <a16:creationId xmlns:a16="http://schemas.microsoft.com/office/drawing/2014/main" id="{658AC7C5-FE73-E241-97F4-C823CF8B4A00}"/>
              </a:ext>
            </a:extLst>
          </p:cNvPr>
          <p:cNvCxnSpPr>
            <a:cxnSpLocks/>
          </p:cNvCxnSpPr>
          <p:nvPr/>
        </p:nvCxnSpPr>
        <p:spPr>
          <a:xfrm>
            <a:off x="3847394" y="8431951"/>
            <a:ext cx="10688853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直线连接符 117">
            <a:extLst>
              <a:ext uri="{FF2B5EF4-FFF2-40B4-BE49-F238E27FC236}">
                <a16:creationId xmlns:a16="http://schemas.microsoft.com/office/drawing/2014/main" id="{7CF51DC7-1F7A-B84B-8E19-8879B0B93BEE}"/>
              </a:ext>
            </a:extLst>
          </p:cNvPr>
          <p:cNvCxnSpPr>
            <a:cxnSpLocks/>
          </p:cNvCxnSpPr>
          <p:nvPr/>
        </p:nvCxnSpPr>
        <p:spPr>
          <a:xfrm>
            <a:off x="3847394" y="10833281"/>
            <a:ext cx="10688853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文本框 120">
            <a:extLst>
              <a:ext uri="{FF2B5EF4-FFF2-40B4-BE49-F238E27FC236}">
                <a16:creationId xmlns:a16="http://schemas.microsoft.com/office/drawing/2014/main" id="{8FD00E0A-BE85-4545-A240-CCD5A471255D}"/>
              </a:ext>
            </a:extLst>
          </p:cNvPr>
          <p:cNvSpPr txBox="1"/>
          <p:nvPr/>
        </p:nvSpPr>
        <p:spPr>
          <a:xfrm>
            <a:off x="3902636" y="7051473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去盲化阶段</a:t>
            </a:r>
          </a:p>
        </p:txBody>
      </p:sp>
    </p:spTree>
    <p:extLst>
      <p:ext uri="{BB962C8B-B14F-4D97-AF65-F5344CB8AC3E}">
        <p14:creationId xmlns:p14="http://schemas.microsoft.com/office/powerpoint/2010/main" val="2678752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矩形 72">
            <a:extLst>
              <a:ext uri="{FF2B5EF4-FFF2-40B4-BE49-F238E27FC236}">
                <a16:creationId xmlns:a16="http://schemas.microsoft.com/office/drawing/2014/main" id="{D62C183F-02BD-2F45-B755-A13F119A8E32}"/>
              </a:ext>
            </a:extLst>
          </p:cNvPr>
          <p:cNvSpPr/>
          <p:nvPr/>
        </p:nvSpPr>
        <p:spPr>
          <a:xfrm>
            <a:off x="4772947" y="8456471"/>
            <a:ext cx="2485982" cy="36509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648CA80-F93E-FF4C-AA71-E111DFFD380E}"/>
              </a:ext>
            </a:extLst>
          </p:cNvPr>
          <p:cNvSpPr txBox="1"/>
          <p:nvPr/>
        </p:nvSpPr>
        <p:spPr>
          <a:xfrm>
            <a:off x="350165" y="3318183"/>
            <a:ext cx="220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用户</a:t>
            </a:r>
            <a:r>
              <a:rPr kumimoji="1" lang="en-US" altLang="zh-CN" dirty="0"/>
              <a:t>A</a:t>
            </a:r>
            <a:r>
              <a:rPr kumimoji="1" lang="zh-CN" altLang="en-US" dirty="0"/>
              <a:t>输入地址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E1B8227E-706B-AB48-9FE6-5AB1DC75FB8D}"/>
                  </a:ext>
                </a:extLst>
              </p:cNvPr>
              <p:cNvSpPr txBox="1"/>
              <p:nvPr/>
            </p:nvSpPr>
            <p:spPr>
              <a:xfrm>
                <a:off x="325283" y="4639803"/>
                <a:ext cx="22020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/>
                  <a:t>用户</a:t>
                </a:r>
                <a:r>
                  <a:rPr kumimoji="1" lang="en-US" altLang="zh-CN" dirty="0"/>
                  <a:t>B</a:t>
                </a:r>
                <a:r>
                  <a:rPr kumimoji="1" lang="zh-CN" altLang="en-US" dirty="0"/>
                  <a:t>输入地址</a:t>
                </a:r>
                <a14:m>
                  <m:oMath xmlns:m="http://schemas.openxmlformats.org/officeDocument/2006/math">
                    <m:r>
                      <a:rPr kumimoji="1" lang="en-US" altLang="zh-CN" dirty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1"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E1B8227E-706B-AB48-9FE6-5AB1DC75FB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283" y="4639803"/>
                <a:ext cx="2202025" cy="369332"/>
              </a:xfrm>
              <a:prstGeom prst="rect">
                <a:avLst/>
              </a:prstGeom>
              <a:blipFill>
                <a:blip r:embed="rId2"/>
                <a:stretch>
                  <a:fillRect l="-2299" t="-3333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46A11C9C-CB7E-1D45-8D1D-37F407ACF6A6}"/>
                  </a:ext>
                </a:extLst>
              </p:cNvPr>
              <p:cNvSpPr txBox="1"/>
              <p:nvPr/>
            </p:nvSpPr>
            <p:spPr>
              <a:xfrm>
                <a:off x="350165" y="5961423"/>
                <a:ext cx="22020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/>
                  <a:t>用户</a:t>
                </a:r>
                <a:r>
                  <a:rPr kumimoji="1" lang="en-US" altLang="zh-CN" dirty="0"/>
                  <a:t>C</a:t>
                </a:r>
                <a:r>
                  <a:rPr kumimoji="1" lang="zh-CN" altLang="en-US" dirty="0"/>
                  <a:t>输入地址</a:t>
                </a:r>
                <a14:m>
                  <m:oMath xmlns:m="http://schemas.openxmlformats.org/officeDocument/2006/math">
                    <m:r>
                      <a:rPr kumimoji="1" lang="en-US" altLang="zh-CN" dirty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1"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46A11C9C-CB7E-1D45-8D1D-37F407ACF6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165" y="5961423"/>
                <a:ext cx="2202025" cy="369332"/>
              </a:xfrm>
              <a:prstGeom prst="rect">
                <a:avLst/>
              </a:prstGeom>
              <a:blipFill>
                <a:blip r:embed="rId3"/>
                <a:stretch>
                  <a:fillRect l="-2299" t="-3333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5F7B57AF-C523-994A-9E83-9539864934BD}"/>
                  </a:ext>
                </a:extLst>
              </p:cNvPr>
              <p:cNvSpPr txBox="1"/>
              <p:nvPr/>
            </p:nvSpPr>
            <p:spPr>
              <a:xfrm>
                <a:off x="5931900" y="3318183"/>
                <a:ext cx="22020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/>
                  <a:t>用户</a:t>
                </a:r>
                <a:r>
                  <a:rPr kumimoji="1" lang="en-US" altLang="zh-CN" dirty="0"/>
                  <a:t>B</a:t>
                </a:r>
                <a:r>
                  <a:rPr kumimoji="1" lang="zh-CN" altLang="en-US" dirty="0"/>
                  <a:t>输出地址</a:t>
                </a:r>
                <a14:m>
                  <m:oMath xmlns:m="http://schemas.openxmlformats.org/officeDocument/2006/math">
                    <m:r>
                      <a:rPr kumimoji="1" lang="en-US" altLang="zh-CN" dirty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1"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5F7B57AF-C523-994A-9E83-9539864934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1900" y="3318183"/>
                <a:ext cx="2202025" cy="369332"/>
              </a:xfrm>
              <a:prstGeom prst="rect">
                <a:avLst/>
              </a:prstGeom>
              <a:blipFill>
                <a:blip r:embed="rId4"/>
                <a:stretch>
                  <a:fillRect l="-1724" t="-3333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6E74BB93-114A-594C-92C7-FC912ADCF16E}"/>
                  </a:ext>
                </a:extLst>
              </p:cNvPr>
              <p:cNvSpPr txBox="1"/>
              <p:nvPr/>
            </p:nvSpPr>
            <p:spPr>
              <a:xfrm>
                <a:off x="5931899" y="4645100"/>
                <a:ext cx="22020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/>
                  <a:t>用户</a:t>
                </a:r>
                <a:r>
                  <a:rPr kumimoji="1" lang="en-US" altLang="zh-CN" dirty="0"/>
                  <a:t>C</a:t>
                </a:r>
                <a:r>
                  <a:rPr kumimoji="1" lang="zh-CN" altLang="en-US" dirty="0"/>
                  <a:t>输出地址</a:t>
                </a:r>
                <a14:m>
                  <m:oMath xmlns:m="http://schemas.openxmlformats.org/officeDocument/2006/math">
                    <m:r>
                      <a:rPr kumimoji="1" lang="en-US" altLang="zh-CN" dirty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1"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6E74BB93-114A-594C-92C7-FC912ADCF1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1899" y="4645100"/>
                <a:ext cx="2202025" cy="369332"/>
              </a:xfrm>
              <a:prstGeom prst="rect">
                <a:avLst/>
              </a:prstGeom>
              <a:blipFill>
                <a:blip r:embed="rId5"/>
                <a:stretch>
                  <a:fillRect l="-1724" t="-6667" b="-2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47B6466E-7A77-894D-AEFA-136404A9FEE3}"/>
              </a:ext>
            </a:extLst>
          </p:cNvPr>
          <p:cNvCxnSpPr>
            <a:cxnSpLocks/>
          </p:cNvCxnSpPr>
          <p:nvPr/>
        </p:nvCxnSpPr>
        <p:spPr>
          <a:xfrm>
            <a:off x="2423256" y="4132842"/>
            <a:ext cx="1038370" cy="863163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D68866C0-9921-C940-9823-CC838FC1A981}"/>
              </a:ext>
            </a:extLst>
          </p:cNvPr>
          <p:cNvCxnSpPr>
            <a:cxnSpLocks/>
          </p:cNvCxnSpPr>
          <p:nvPr/>
        </p:nvCxnSpPr>
        <p:spPr>
          <a:xfrm flipV="1">
            <a:off x="2393426" y="5443487"/>
            <a:ext cx="1068200" cy="1627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20C3B256-DF4E-D146-8B7E-393C7728E3D5}"/>
              </a:ext>
            </a:extLst>
          </p:cNvPr>
          <p:cNvCxnSpPr>
            <a:cxnSpLocks/>
          </p:cNvCxnSpPr>
          <p:nvPr/>
        </p:nvCxnSpPr>
        <p:spPr>
          <a:xfrm flipV="1">
            <a:off x="2378514" y="5881360"/>
            <a:ext cx="1067805" cy="79364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82BF3FB2-7CBF-6D47-BBD7-87C5978E5440}"/>
              </a:ext>
            </a:extLst>
          </p:cNvPr>
          <p:cNvCxnSpPr>
            <a:cxnSpLocks/>
          </p:cNvCxnSpPr>
          <p:nvPr/>
        </p:nvCxnSpPr>
        <p:spPr>
          <a:xfrm flipV="1">
            <a:off x="5228427" y="4124932"/>
            <a:ext cx="847939" cy="88159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35166677-56E0-8745-9F47-1E3D1E9F0944}"/>
              </a:ext>
            </a:extLst>
          </p:cNvPr>
          <p:cNvCxnSpPr>
            <a:cxnSpLocks/>
          </p:cNvCxnSpPr>
          <p:nvPr/>
        </p:nvCxnSpPr>
        <p:spPr>
          <a:xfrm>
            <a:off x="5239365" y="5451851"/>
            <a:ext cx="794139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2FD3B7A3-4A07-B445-8B9F-E0C535466191}"/>
              </a:ext>
            </a:extLst>
          </p:cNvPr>
          <p:cNvCxnSpPr>
            <a:cxnSpLocks/>
          </p:cNvCxnSpPr>
          <p:nvPr/>
        </p:nvCxnSpPr>
        <p:spPr>
          <a:xfrm>
            <a:off x="5228427" y="5920926"/>
            <a:ext cx="862227" cy="754083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矩形 47">
                <a:extLst>
                  <a:ext uri="{FF2B5EF4-FFF2-40B4-BE49-F238E27FC236}">
                    <a16:creationId xmlns:a16="http://schemas.microsoft.com/office/drawing/2014/main" id="{139AFD26-464C-984E-89BB-407FF6B62488}"/>
                  </a:ext>
                </a:extLst>
              </p:cNvPr>
              <p:cNvSpPr/>
              <p:nvPr/>
            </p:nvSpPr>
            <p:spPr>
              <a:xfrm>
                <a:off x="5451460" y="4196396"/>
                <a:ext cx="35791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8" name="矩形 47">
                <a:extLst>
                  <a:ext uri="{FF2B5EF4-FFF2-40B4-BE49-F238E27FC236}">
                    <a16:creationId xmlns:a16="http://schemas.microsoft.com/office/drawing/2014/main" id="{139AFD26-464C-984E-89BB-407FF6B62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1460" y="4196396"/>
                <a:ext cx="357918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BE69CD32-F513-FB42-A54B-72221498FF7F}"/>
                  </a:ext>
                </a:extLst>
              </p:cNvPr>
              <p:cNvSpPr/>
              <p:nvPr/>
            </p:nvSpPr>
            <p:spPr>
              <a:xfrm>
                <a:off x="5457473" y="5074609"/>
                <a:ext cx="35791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BE69CD32-F513-FB42-A54B-72221498FF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7473" y="5074609"/>
                <a:ext cx="357918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59EFA946-42CF-4F43-A515-05862FB51F32}"/>
                  </a:ext>
                </a:extLst>
              </p:cNvPr>
              <p:cNvSpPr/>
              <p:nvPr/>
            </p:nvSpPr>
            <p:spPr>
              <a:xfrm>
                <a:off x="5473435" y="5881360"/>
                <a:ext cx="35791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59EFA946-42CF-4F43-A515-05862FB51F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3435" y="5881360"/>
                <a:ext cx="357918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D33FED09-7E25-424C-B5E2-D3D70DF85F5E}"/>
                  </a:ext>
                </a:extLst>
              </p:cNvPr>
              <p:cNvSpPr/>
              <p:nvPr/>
            </p:nvSpPr>
            <p:spPr>
              <a:xfrm>
                <a:off x="2373586" y="5044508"/>
                <a:ext cx="89293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  <m:r>
                        <a:rPr kumimoji="1" lang="en-US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kumimoji="1" lang="en-US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D33FED09-7E25-424C-B5E2-D3D70DF85F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3586" y="5044508"/>
                <a:ext cx="892937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61ECF2A3-50EE-BC42-82D9-20963CDBE499}"/>
                  </a:ext>
                </a:extLst>
              </p:cNvPr>
              <p:cNvSpPr/>
              <p:nvPr/>
            </p:nvSpPr>
            <p:spPr>
              <a:xfrm>
                <a:off x="2618768" y="4041119"/>
                <a:ext cx="87703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kumimoji="1" lang="en-US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kumimoji="1" lang="en-US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61ECF2A3-50EE-BC42-82D9-20963CDBE4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8768" y="4041119"/>
                <a:ext cx="877035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5F20438F-13AB-214F-8130-F6F3D5677F56}"/>
                  </a:ext>
                </a:extLst>
              </p:cNvPr>
              <p:cNvSpPr/>
              <p:nvPr/>
            </p:nvSpPr>
            <p:spPr>
              <a:xfrm>
                <a:off x="2651913" y="6437992"/>
                <a:ext cx="88460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sub>
                      </m:sSub>
                      <m:r>
                        <a:rPr kumimoji="1" lang="en-US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kumimoji="1" lang="en-US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5F20438F-13AB-214F-8130-F6F3D5677F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1913" y="6437992"/>
                <a:ext cx="884601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三角形 58">
                <a:extLst>
                  <a:ext uri="{FF2B5EF4-FFF2-40B4-BE49-F238E27FC236}">
                    <a16:creationId xmlns:a16="http://schemas.microsoft.com/office/drawing/2014/main" id="{449F4D68-AAB0-464F-9C3C-DCD1C89D0351}"/>
                  </a:ext>
                </a:extLst>
              </p:cNvPr>
              <p:cNvSpPr/>
              <p:nvPr/>
            </p:nvSpPr>
            <p:spPr>
              <a:xfrm>
                <a:off x="1136507" y="3806586"/>
                <a:ext cx="615949" cy="559426"/>
              </a:xfrm>
              <a:prstGeom prst="triangl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kumimoji="1" lang="en-US" altLang="zh-CN" i="1" dirty="0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59" name="三角形 58">
                <a:extLst>
                  <a:ext uri="{FF2B5EF4-FFF2-40B4-BE49-F238E27FC236}">
                    <a16:creationId xmlns:a16="http://schemas.microsoft.com/office/drawing/2014/main" id="{449F4D68-AAB0-464F-9C3C-DCD1C89D03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6507" y="3806586"/>
                <a:ext cx="615949" cy="559426"/>
              </a:xfrm>
              <a:prstGeom prst="triangle">
                <a:avLst/>
              </a:prstGeom>
              <a:blipFill>
                <a:blip r:embed="rId12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" name="椭圆 59">
            <a:extLst>
              <a:ext uri="{FF2B5EF4-FFF2-40B4-BE49-F238E27FC236}">
                <a16:creationId xmlns:a16="http://schemas.microsoft.com/office/drawing/2014/main" id="{6A99D9CE-DEC4-D44F-9280-A996A763E3CC}"/>
              </a:ext>
            </a:extLst>
          </p:cNvPr>
          <p:cNvSpPr/>
          <p:nvPr/>
        </p:nvSpPr>
        <p:spPr>
          <a:xfrm>
            <a:off x="1116721" y="5144803"/>
            <a:ext cx="633987" cy="65805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9A922071-A6DE-A14E-B683-6860F2E28F7D}"/>
                  </a:ext>
                </a:extLst>
              </p:cNvPr>
              <p:cNvSpPr/>
              <p:nvPr/>
            </p:nvSpPr>
            <p:spPr>
              <a:xfrm>
                <a:off x="5110069" y="8625473"/>
                <a:ext cx="1818952" cy="59066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dirty="0"/>
                  <a:t>输出地址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𝑂𝑢𝑡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9A922071-A6DE-A14E-B683-6860F2E28F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0069" y="8625473"/>
                <a:ext cx="1818952" cy="59066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2" name="菱形 61">
            <a:extLst>
              <a:ext uri="{FF2B5EF4-FFF2-40B4-BE49-F238E27FC236}">
                <a16:creationId xmlns:a16="http://schemas.microsoft.com/office/drawing/2014/main" id="{44709BD8-F810-8D47-86A6-67CA84B028A4}"/>
              </a:ext>
            </a:extLst>
          </p:cNvPr>
          <p:cNvSpPr/>
          <p:nvPr/>
        </p:nvSpPr>
        <p:spPr>
          <a:xfrm>
            <a:off x="6641766" y="3832272"/>
            <a:ext cx="926757" cy="508057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菱形 62">
            <a:extLst>
              <a:ext uri="{FF2B5EF4-FFF2-40B4-BE49-F238E27FC236}">
                <a16:creationId xmlns:a16="http://schemas.microsoft.com/office/drawing/2014/main" id="{05E84EC3-0495-CF4D-83E5-16247ED8F956}"/>
              </a:ext>
            </a:extLst>
          </p:cNvPr>
          <p:cNvSpPr/>
          <p:nvPr/>
        </p:nvSpPr>
        <p:spPr>
          <a:xfrm>
            <a:off x="6641765" y="5213651"/>
            <a:ext cx="926757" cy="508057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1676208-76F2-6745-AC9B-22A339D4E209}"/>
              </a:ext>
            </a:extLst>
          </p:cNvPr>
          <p:cNvSpPr/>
          <p:nvPr/>
        </p:nvSpPr>
        <p:spPr>
          <a:xfrm>
            <a:off x="3560340" y="4705336"/>
            <a:ext cx="1567543" cy="1497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去中心化混币</a:t>
            </a:r>
          </a:p>
        </p:txBody>
      </p:sp>
      <p:pic>
        <p:nvPicPr>
          <p:cNvPr id="31" name="图形 30" descr="便携式计算机">
            <a:extLst>
              <a:ext uri="{FF2B5EF4-FFF2-40B4-BE49-F238E27FC236}">
                <a16:creationId xmlns:a16="http://schemas.microsoft.com/office/drawing/2014/main" id="{A6E72DD0-7834-AC4D-ABFA-AB37542DA00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35357" y="8456470"/>
            <a:ext cx="914400" cy="914400"/>
          </a:xfrm>
          <a:prstGeom prst="rect">
            <a:avLst/>
          </a:prstGeom>
        </p:spPr>
      </p:pic>
      <p:pic>
        <p:nvPicPr>
          <p:cNvPr id="32" name="图形 31" descr="便携式计算机">
            <a:extLst>
              <a:ext uri="{FF2B5EF4-FFF2-40B4-BE49-F238E27FC236}">
                <a16:creationId xmlns:a16="http://schemas.microsoft.com/office/drawing/2014/main" id="{C2280D6B-814A-D547-8C51-A77BD2F3D82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989119" y="9824730"/>
            <a:ext cx="914400" cy="914400"/>
          </a:xfrm>
          <a:prstGeom prst="rect">
            <a:avLst/>
          </a:prstGeom>
        </p:spPr>
      </p:pic>
      <p:pic>
        <p:nvPicPr>
          <p:cNvPr id="33" name="图形 32" descr="便携式计算机">
            <a:extLst>
              <a:ext uri="{FF2B5EF4-FFF2-40B4-BE49-F238E27FC236}">
                <a16:creationId xmlns:a16="http://schemas.microsoft.com/office/drawing/2014/main" id="{7374858E-ED8B-7D48-B6E5-DDC98684134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39648" y="11192991"/>
            <a:ext cx="914400" cy="914400"/>
          </a:xfrm>
          <a:prstGeom prst="rect">
            <a:avLst/>
          </a:prstGeom>
        </p:spPr>
      </p:pic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33364D1D-1461-B749-8A40-D8D688F51802}"/>
              </a:ext>
            </a:extLst>
          </p:cNvPr>
          <p:cNvCxnSpPr>
            <a:cxnSpLocks/>
            <a:stCxn id="31" idx="2"/>
            <a:endCxn id="33" idx="0"/>
          </p:cNvCxnSpPr>
          <p:nvPr/>
        </p:nvCxnSpPr>
        <p:spPr>
          <a:xfrm>
            <a:off x="1492557" y="9370870"/>
            <a:ext cx="4291" cy="1822121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4B9A13BC-A304-EE48-9165-84496EE9FA43}"/>
              </a:ext>
            </a:extLst>
          </p:cNvPr>
          <p:cNvCxnSpPr>
            <a:cxnSpLocks/>
          </p:cNvCxnSpPr>
          <p:nvPr/>
        </p:nvCxnSpPr>
        <p:spPr>
          <a:xfrm>
            <a:off x="1949757" y="9285021"/>
            <a:ext cx="1039362" cy="589503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EB9D40BA-6ADB-364B-9839-40878908B390}"/>
              </a:ext>
            </a:extLst>
          </p:cNvPr>
          <p:cNvCxnSpPr>
            <a:cxnSpLocks/>
          </p:cNvCxnSpPr>
          <p:nvPr/>
        </p:nvCxnSpPr>
        <p:spPr>
          <a:xfrm flipV="1">
            <a:off x="1949757" y="10663681"/>
            <a:ext cx="1039362" cy="739082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id="{CA4454A7-4C14-E642-9091-782DBD662929}"/>
              </a:ext>
            </a:extLst>
          </p:cNvPr>
          <p:cNvSpPr/>
          <p:nvPr/>
        </p:nvSpPr>
        <p:spPr>
          <a:xfrm>
            <a:off x="1496848" y="10034503"/>
            <a:ext cx="13436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1. </a:t>
            </a:r>
            <a:r>
              <a:rPr kumimoji="1" lang="zh-CN" altLang="en-US" dirty="0"/>
              <a:t>协商阶段</a:t>
            </a:r>
            <a:endParaRPr lang="zh-CN" altLang="en-US" dirty="0"/>
          </a:p>
        </p:txBody>
      </p: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921C8113-8EEF-814E-8628-D85678E921AA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1949757" y="8913669"/>
            <a:ext cx="2748852" cy="1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11350441-F988-3B4E-B9B9-D4FE72566571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1954048" y="11650191"/>
            <a:ext cx="2744561" cy="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6F86F854-6376-DB4A-BA0C-2A03DC8999F6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3903519" y="10281930"/>
            <a:ext cx="795090" cy="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矩形 69">
            <a:extLst>
              <a:ext uri="{FF2B5EF4-FFF2-40B4-BE49-F238E27FC236}">
                <a16:creationId xmlns:a16="http://schemas.microsoft.com/office/drawing/2014/main" id="{B45EED46-CB42-F14D-801C-6EE76E60A235}"/>
              </a:ext>
            </a:extLst>
          </p:cNvPr>
          <p:cNvSpPr/>
          <p:nvPr/>
        </p:nvSpPr>
        <p:spPr>
          <a:xfrm>
            <a:off x="2774500" y="8542318"/>
            <a:ext cx="13356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2. </a:t>
            </a:r>
            <a:r>
              <a:rPr kumimoji="1" lang="zh-CN" altLang="en-US" dirty="0"/>
              <a:t>混淆阶段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5325EA1B-C639-A44E-A1CE-0EDFE183EC22}"/>
                  </a:ext>
                </a:extLst>
              </p:cNvPr>
              <p:cNvSpPr/>
              <p:nvPr/>
            </p:nvSpPr>
            <p:spPr>
              <a:xfrm>
                <a:off x="5110069" y="9986599"/>
                <a:ext cx="1818952" cy="59066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dirty="0"/>
                  <a:t>输出地址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𝑂𝑢𝑡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5325EA1B-C639-A44E-A1CE-0EDFE183EC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0069" y="9986599"/>
                <a:ext cx="1818952" cy="59066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7CF045D8-886C-CE48-A5D3-68152C914597}"/>
                  </a:ext>
                </a:extLst>
              </p:cNvPr>
              <p:cNvSpPr/>
              <p:nvPr/>
            </p:nvSpPr>
            <p:spPr>
              <a:xfrm>
                <a:off x="5110069" y="11354860"/>
                <a:ext cx="1818952" cy="59066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dirty="0"/>
                  <a:t>输出地址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𝑂𝑢𝑡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7CF045D8-886C-CE48-A5D3-68152C9145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0069" y="11354860"/>
                <a:ext cx="1818952" cy="590662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矩形 73">
            <a:extLst>
              <a:ext uri="{FF2B5EF4-FFF2-40B4-BE49-F238E27FC236}">
                <a16:creationId xmlns:a16="http://schemas.microsoft.com/office/drawing/2014/main" id="{7C36937F-A376-4043-AA1B-7DC29D83ED09}"/>
              </a:ext>
            </a:extLst>
          </p:cNvPr>
          <p:cNvSpPr/>
          <p:nvPr/>
        </p:nvSpPr>
        <p:spPr>
          <a:xfrm>
            <a:off x="7338023" y="9874524"/>
            <a:ext cx="13356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3. </a:t>
            </a:r>
            <a:r>
              <a:rPr kumimoji="1" lang="zh-CN" altLang="en-US" dirty="0"/>
              <a:t>确认阶段</a:t>
            </a:r>
            <a:endParaRPr lang="zh-CN" altLang="en-US" dirty="0"/>
          </a:p>
        </p:txBody>
      </p:sp>
      <p:cxnSp>
        <p:nvCxnSpPr>
          <p:cNvPr id="76" name="直线箭头连接符 75">
            <a:extLst>
              <a:ext uri="{FF2B5EF4-FFF2-40B4-BE49-F238E27FC236}">
                <a16:creationId xmlns:a16="http://schemas.microsoft.com/office/drawing/2014/main" id="{05B7F481-77D6-AD4D-B18D-CC9362F0DCDA}"/>
              </a:ext>
            </a:extLst>
          </p:cNvPr>
          <p:cNvCxnSpPr>
            <a:cxnSpLocks/>
          </p:cNvCxnSpPr>
          <p:nvPr/>
        </p:nvCxnSpPr>
        <p:spPr>
          <a:xfrm>
            <a:off x="7374106" y="10286639"/>
            <a:ext cx="1263457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圆角矩形 78">
            <a:extLst>
              <a:ext uri="{FF2B5EF4-FFF2-40B4-BE49-F238E27FC236}">
                <a16:creationId xmlns:a16="http://schemas.microsoft.com/office/drawing/2014/main" id="{D14BDAAF-57B1-B645-BD63-943E92EAD3A8}"/>
              </a:ext>
            </a:extLst>
          </p:cNvPr>
          <p:cNvSpPr/>
          <p:nvPr/>
        </p:nvSpPr>
        <p:spPr>
          <a:xfrm>
            <a:off x="8788822" y="8456470"/>
            <a:ext cx="2612923" cy="3650913"/>
          </a:xfrm>
          <a:prstGeom prst="roundRect">
            <a:avLst>
              <a:gd name="adj" fmla="val 433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0" name="圆角矩形 79">
            <a:extLst>
              <a:ext uri="{FF2B5EF4-FFF2-40B4-BE49-F238E27FC236}">
                <a16:creationId xmlns:a16="http://schemas.microsoft.com/office/drawing/2014/main" id="{2454F747-ABD1-3F43-ACB7-D9FFBCC852B7}"/>
              </a:ext>
            </a:extLst>
          </p:cNvPr>
          <p:cNvSpPr/>
          <p:nvPr/>
        </p:nvSpPr>
        <p:spPr>
          <a:xfrm>
            <a:off x="8954662" y="8854526"/>
            <a:ext cx="1107996" cy="3090996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BE665407-7A5E-D54B-8F54-B14C3766D089}"/>
                  </a:ext>
                </a:extLst>
              </p:cNvPr>
              <p:cNvSpPr/>
              <p:nvPr/>
            </p:nvSpPr>
            <p:spPr>
              <a:xfrm>
                <a:off x="9173307" y="9376188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BE665407-7A5E-D54B-8F54-B14C3766D0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3307" y="9376188"/>
                <a:ext cx="670706" cy="651353"/>
              </a:xfrm>
              <a:prstGeom prst="ellipse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2" name="圆角矩形 81">
            <a:extLst>
              <a:ext uri="{FF2B5EF4-FFF2-40B4-BE49-F238E27FC236}">
                <a16:creationId xmlns:a16="http://schemas.microsoft.com/office/drawing/2014/main" id="{57867465-3B6E-D64A-861E-B8EB251F994D}"/>
              </a:ext>
            </a:extLst>
          </p:cNvPr>
          <p:cNvSpPr/>
          <p:nvPr/>
        </p:nvSpPr>
        <p:spPr>
          <a:xfrm>
            <a:off x="10156452" y="8854525"/>
            <a:ext cx="1042744" cy="3090995"/>
          </a:xfrm>
          <a:prstGeom prst="roundRect">
            <a:avLst>
              <a:gd name="adj" fmla="val 106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7C4B6AC9-4A0D-F745-8A13-EC03C6ABC90F}"/>
              </a:ext>
            </a:extLst>
          </p:cNvPr>
          <p:cNvSpPr txBox="1"/>
          <p:nvPr/>
        </p:nvSpPr>
        <p:spPr>
          <a:xfrm>
            <a:off x="8987288" y="8930691"/>
            <a:ext cx="1107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交易输入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4" name="椭圆 83">
                <a:extLst>
                  <a:ext uri="{FF2B5EF4-FFF2-40B4-BE49-F238E27FC236}">
                    <a16:creationId xmlns:a16="http://schemas.microsoft.com/office/drawing/2014/main" id="{06735BCD-69F2-FA4A-945B-5802CA981BEC}"/>
                  </a:ext>
                </a:extLst>
              </p:cNvPr>
              <p:cNvSpPr/>
              <p:nvPr/>
            </p:nvSpPr>
            <p:spPr>
              <a:xfrm>
                <a:off x="9173307" y="10253034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84" name="椭圆 83">
                <a:extLst>
                  <a:ext uri="{FF2B5EF4-FFF2-40B4-BE49-F238E27FC236}">
                    <a16:creationId xmlns:a16="http://schemas.microsoft.com/office/drawing/2014/main" id="{06735BCD-69F2-FA4A-945B-5802CA981BE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3307" y="10253034"/>
                <a:ext cx="670706" cy="651353"/>
              </a:xfrm>
              <a:prstGeom prst="ellipse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椭圆 84">
                <a:extLst>
                  <a:ext uri="{FF2B5EF4-FFF2-40B4-BE49-F238E27FC236}">
                    <a16:creationId xmlns:a16="http://schemas.microsoft.com/office/drawing/2014/main" id="{63E30D61-59C7-4D42-82D6-0799EC69FF5B}"/>
                  </a:ext>
                </a:extLst>
              </p:cNvPr>
              <p:cNvSpPr/>
              <p:nvPr/>
            </p:nvSpPr>
            <p:spPr>
              <a:xfrm>
                <a:off x="9158132" y="11060468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85" name="椭圆 84">
                <a:extLst>
                  <a:ext uri="{FF2B5EF4-FFF2-40B4-BE49-F238E27FC236}">
                    <a16:creationId xmlns:a16="http://schemas.microsoft.com/office/drawing/2014/main" id="{63E30D61-59C7-4D42-82D6-0799EC69FF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8132" y="11060468"/>
                <a:ext cx="670706" cy="651353"/>
              </a:xfrm>
              <a:prstGeom prst="ellipse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椭圆 85">
                <a:extLst>
                  <a:ext uri="{FF2B5EF4-FFF2-40B4-BE49-F238E27FC236}">
                    <a16:creationId xmlns:a16="http://schemas.microsoft.com/office/drawing/2014/main" id="{79633CA8-EC37-8642-8798-81841A7A2F00}"/>
                  </a:ext>
                </a:extLst>
              </p:cNvPr>
              <p:cNvSpPr/>
              <p:nvPr/>
            </p:nvSpPr>
            <p:spPr>
              <a:xfrm>
                <a:off x="10342471" y="9376188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86" name="椭圆 85">
                <a:extLst>
                  <a:ext uri="{FF2B5EF4-FFF2-40B4-BE49-F238E27FC236}">
                    <a16:creationId xmlns:a16="http://schemas.microsoft.com/office/drawing/2014/main" id="{79633CA8-EC37-8642-8798-81841A7A2F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42471" y="9376188"/>
                <a:ext cx="670706" cy="651353"/>
              </a:xfrm>
              <a:prstGeom prst="ellipse">
                <a:avLst/>
              </a:prstGeom>
              <a:blipFill>
                <a:blip r:embed="rId23"/>
                <a:stretch>
                  <a:fillRect l="-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7" name="文本框 86">
            <a:extLst>
              <a:ext uri="{FF2B5EF4-FFF2-40B4-BE49-F238E27FC236}">
                <a16:creationId xmlns:a16="http://schemas.microsoft.com/office/drawing/2014/main" id="{CE154DFB-E28C-B448-8471-7BBDA5C8913A}"/>
              </a:ext>
            </a:extLst>
          </p:cNvPr>
          <p:cNvSpPr txBox="1"/>
          <p:nvPr/>
        </p:nvSpPr>
        <p:spPr>
          <a:xfrm>
            <a:off x="10127910" y="8930691"/>
            <a:ext cx="1107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交易输出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椭圆 87">
                <a:extLst>
                  <a:ext uri="{FF2B5EF4-FFF2-40B4-BE49-F238E27FC236}">
                    <a16:creationId xmlns:a16="http://schemas.microsoft.com/office/drawing/2014/main" id="{22706FFA-B25D-F746-ABA6-2CEF665B45FE}"/>
                  </a:ext>
                </a:extLst>
              </p:cNvPr>
              <p:cNvSpPr/>
              <p:nvPr/>
            </p:nvSpPr>
            <p:spPr>
              <a:xfrm>
                <a:off x="10342471" y="10253034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88" name="椭圆 87">
                <a:extLst>
                  <a:ext uri="{FF2B5EF4-FFF2-40B4-BE49-F238E27FC236}">
                    <a16:creationId xmlns:a16="http://schemas.microsoft.com/office/drawing/2014/main" id="{22706FFA-B25D-F746-ABA6-2CEF665B45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42471" y="10253034"/>
                <a:ext cx="670706" cy="651353"/>
              </a:xfrm>
              <a:prstGeom prst="ellipse">
                <a:avLst/>
              </a:prstGeom>
              <a:blipFill>
                <a:blip r:embed="rId24"/>
                <a:stretch>
                  <a:fillRect l="-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椭圆 88">
                <a:extLst>
                  <a:ext uri="{FF2B5EF4-FFF2-40B4-BE49-F238E27FC236}">
                    <a16:creationId xmlns:a16="http://schemas.microsoft.com/office/drawing/2014/main" id="{B8FCBA4C-CB4E-5541-B1B6-FADCA5358ED1}"/>
                  </a:ext>
                </a:extLst>
              </p:cNvPr>
              <p:cNvSpPr/>
              <p:nvPr/>
            </p:nvSpPr>
            <p:spPr>
              <a:xfrm>
                <a:off x="10329105" y="11060468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89" name="椭圆 88">
                <a:extLst>
                  <a:ext uri="{FF2B5EF4-FFF2-40B4-BE49-F238E27FC236}">
                    <a16:creationId xmlns:a16="http://schemas.microsoft.com/office/drawing/2014/main" id="{B8FCBA4C-CB4E-5541-B1B6-FADCA5358E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29105" y="11060468"/>
                <a:ext cx="670706" cy="651353"/>
              </a:xfrm>
              <a:prstGeom prst="ellipse">
                <a:avLst/>
              </a:prstGeom>
              <a:blipFill>
                <a:blip r:embed="rId25"/>
                <a:stretch>
                  <a:fillRect l="-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0" name="直线连接符 89">
            <a:extLst>
              <a:ext uri="{FF2B5EF4-FFF2-40B4-BE49-F238E27FC236}">
                <a16:creationId xmlns:a16="http://schemas.microsoft.com/office/drawing/2014/main" id="{C8EFFB00-9FE3-9C4B-B89F-283A8CD2511E}"/>
              </a:ext>
            </a:extLst>
          </p:cNvPr>
          <p:cNvCxnSpPr>
            <a:stCxn id="81" idx="5"/>
            <a:endCxn id="89" idx="1"/>
          </p:cNvCxnSpPr>
          <p:nvPr/>
        </p:nvCxnSpPr>
        <p:spPr>
          <a:xfrm>
            <a:off x="9745790" y="9932153"/>
            <a:ext cx="681538" cy="122370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线连接符 90">
            <a:extLst>
              <a:ext uri="{FF2B5EF4-FFF2-40B4-BE49-F238E27FC236}">
                <a16:creationId xmlns:a16="http://schemas.microsoft.com/office/drawing/2014/main" id="{70857A76-8F28-4645-AE6C-4DCD7BAA8A2D}"/>
              </a:ext>
            </a:extLst>
          </p:cNvPr>
          <p:cNvCxnSpPr>
            <a:cxnSpLocks/>
          </p:cNvCxnSpPr>
          <p:nvPr/>
        </p:nvCxnSpPr>
        <p:spPr>
          <a:xfrm flipV="1">
            <a:off x="9811215" y="9890948"/>
            <a:ext cx="531256" cy="511544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直线连接符 91">
            <a:extLst>
              <a:ext uri="{FF2B5EF4-FFF2-40B4-BE49-F238E27FC236}">
                <a16:creationId xmlns:a16="http://schemas.microsoft.com/office/drawing/2014/main" id="{59203AF0-73D4-6440-8701-F0822549CC69}"/>
              </a:ext>
            </a:extLst>
          </p:cNvPr>
          <p:cNvCxnSpPr>
            <a:cxnSpLocks/>
          </p:cNvCxnSpPr>
          <p:nvPr/>
        </p:nvCxnSpPr>
        <p:spPr>
          <a:xfrm flipV="1">
            <a:off x="9811215" y="10739130"/>
            <a:ext cx="531256" cy="453861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矩形 92">
            <a:extLst>
              <a:ext uri="{FF2B5EF4-FFF2-40B4-BE49-F238E27FC236}">
                <a16:creationId xmlns:a16="http://schemas.microsoft.com/office/drawing/2014/main" id="{479E2CD6-F506-6743-82D9-165EF9BB9657}"/>
              </a:ext>
            </a:extLst>
          </p:cNvPr>
          <p:cNvSpPr/>
          <p:nvPr/>
        </p:nvSpPr>
        <p:spPr>
          <a:xfrm>
            <a:off x="5127883" y="12307957"/>
            <a:ext cx="13356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4. </a:t>
            </a:r>
            <a:r>
              <a:rPr kumimoji="1" lang="zh-CN" altLang="en-US" dirty="0"/>
              <a:t>结束阶段</a:t>
            </a:r>
            <a:endParaRPr lang="zh-CN" altLang="en-US" dirty="0"/>
          </a:p>
        </p:txBody>
      </p:sp>
      <p:cxnSp>
        <p:nvCxnSpPr>
          <p:cNvPr id="94" name="直线箭头连接符 93">
            <a:extLst>
              <a:ext uri="{FF2B5EF4-FFF2-40B4-BE49-F238E27FC236}">
                <a16:creationId xmlns:a16="http://schemas.microsoft.com/office/drawing/2014/main" id="{A60E5AE3-E0BA-5B45-A7A3-C18EFE26D438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1496848" y="12107391"/>
            <a:ext cx="0" cy="66363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直线箭头连接符 102">
            <a:extLst>
              <a:ext uri="{FF2B5EF4-FFF2-40B4-BE49-F238E27FC236}">
                <a16:creationId xmlns:a16="http://schemas.microsoft.com/office/drawing/2014/main" id="{FB445B6C-6713-8C42-84FF-C87C660CB883}"/>
              </a:ext>
            </a:extLst>
          </p:cNvPr>
          <p:cNvCxnSpPr>
            <a:cxnSpLocks/>
          </p:cNvCxnSpPr>
          <p:nvPr/>
        </p:nvCxnSpPr>
        <p:spPr>
          <a:xfrm>
            <a:off x="1474117" y="12782332"/>
            <a:ext cx="8602726" cy="0"/>
          </a:xfrm>
          <a:prstGeom prst="straightConnector1">
            <a:avLst/>
          </a:prstGeom>
          <a:ln w="34925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直线箭头连接符 106">
            <a:extLst>
              <a:ext uri="{FF2B5EF4-FFF2-40B4-BE49-F238E27FC236}">
                <a16:creationId xmlns:a16="http://schemas.microsoft.com/office/drawing/2014/main" id="{38060CDF-B64F-8644-8B7B-3FBD41E4EDE1}"/>
              </a:ext>
            </a:extLst>
          </p:cNvPr>
          <p:cNvCxnSpPr>
            <a:cxnSpLocks/>
            <a:endCxn id="79" idx="2"/>
          </p:cNvCxnSpPr>
          <p:nvPr/>
        </p:nvCxnSpPr>
        <p:spPr>
          <a:xfrm flipV="1">
            <a:off x="10095283" y="12107383"/>
            <a:ext cx="1" cy="691576"/>
          </a:xfrm>
          <a:prstGeom prst="straightConnector1">
            <a:avLst/>
          </a:prstGeom>
          <a:ln w="34925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4848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A3BF5F5-7736-074B-B690-3E927FBA6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6110" y="5111566"/>
            <a:ext cx="5778500" cy="863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5D32B4A-02D8-B94F-B162-50727BEDB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210" y="5037826"/>
            <a:ext cx="5676900" cy="9144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CB747F5-261F-434C-8097-4377250AA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6510" y="7026610"/>
            <a:ext cx="5689600" cy="9271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AAD56A5-D2C5-8646-918F-38AAE20730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6110" y="7112233"/>
            <a:ext cx="57023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881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967A5E7-FD47-954D-A15F-5D249DACC257}"/>
              </a:ext>
            </a:extLst>
          </p:cNvPr>
          <p:cNvSpPr/>
          <p:nvPr/>
        </p:nvSpPr>
        <p:spPr>
          <a:xfrm>
            <a:off x="4905850" y="3184327"/>
            <a:ext cx="412955" cy="4129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E3F87FD-C0AE-C747-A7FB-97658D5C8F73}"/>
              </a:ext>
            </a:extLst>
          </p:cNvPr>
          <p:cNvSpPr/>
          <p:nvPr/>
        </p:nvSpPr>
        <p:spPr>
          <a:xfrm>
            <a:off x="5987831" y="2958795"/>
            <a:ext cx="412955" cy="4129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3A00969-57C8-184C-93A6-44AAAAFC0EE7}"/>
              </a:ext>
            </a:extLst>
          </p:cNvPr>
          <p:cNvSpPr/>
          <p:nvPr/>
        </p:nvSpPr>
        <p:spPr>
          <a:xfrm>
            <a:off x="5248152" y="6149471"/>
            <a:ext cx="412955" cy="4129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1C4EF01-C1BC-B945-8DB7-0959FE4EB147}"/>
              </a:ext>
            </a:extLst>
          </p:cNvPr>
          <p:cNvSpPr/>
          <p:nvPr/>
        </p:nvSpPr>
        <p:spPr>
          <a:xfrm>
            <a:off x="4697179" y="4671809"/>
            <a:ext cx="412955" cy="4129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7EB35AE-6295-304C-AADB-E9B1C02ABE5B}"/>
              </a:ext>
            </a:extLst>
          </p:cNvPr>
          <p:cNvSpPr/>
          <p:nvPr/>
        </p:nvSpPr>
        <p:spPr>
          <a:xfrm>
            <a:off x="6615564" y="5386233"/>
            <a:ext cx="412955" cy="4129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2387FC6-B6F7-9A40-874C-915935776B5D}"/>
              </a:ext>
            </a:extLst>
          </p:cNvPr>
          <p:cNvSpPr/>
          <p:nvPr/>
        </p:nvSpPr>
        <p:spPr>
          <a:xfrm>
            <a:off x="12090497" y="3066339"/>
            <a:ext cx="530942" cy="53094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32F48F7-F044-0948-B93D-F2B8DD618CEB}"/>
              </a:ext>
            </a:extLst>
          </p:cNvPr>
          <p:cNvSpPr/>
          <p:nvPr/>
        </p:nvSpPr>
        <p:spPr>
          <a:xfrm>
            <a:off x="11825026" y="5324778"/>
            <a:ext cx="530942" cy="53094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CDCC008-B8EF-8D4A-9CE4-461E65FAB54E}"/>
              </a:ext>
            </a:extLst>
          </p:cNvPr>
          <p:cNvSpPr/>
          <p:nvPr/>
        </p:nvSpPr>
        <p:spPr>
          <a:xfrm>
            <a:off x="9747519" y="2769303"/>
            <a:ext cx="530942" cy="53094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2F886D88-2A71-A04A-BF23-51E0FB4D17DA}"/>
              </a:ext>
            </a:extLst>
          </p:cNvPr>
          <p:cNvSpPr/>
          <p:nvPr/>
        </p:nvSpPr>
        <p:spPr>
          <a:xfrm>
            <a:off x="9974112" y="6270644"/>
            <a:ext cx="530942" cy="53094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3A11BE0-8A6E-334E-B082-0EAB497B02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19259" y="5811800"/>
            <a:ext cx="76815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/>
              <a:t>通道</a:t>
            </a:r>
            <a:r>
              <a:rPr lang="en-US" altLang="zh-CN" dirty="0"/>
              <a:t>1</a:t>
            </a:r>
            <a:endParaRPr lang="zh-CN" altLang="en-US" dirty="0"/>
          </a:p>
        </p:txBody>
      </p:sp>
      <p:pic>
        <p:nvPicPr>
          <p:cNvPr id="1025" name="图片 23" descr="Hyperledger Fabric å¼åï¼7.3ï¼ï¼å¤é¾åå¤ééå®ç°">
            <a:extLst>
              <a:ext uri="{FF2B5EF4-FFF2-40B4-BE49-F238E27FC236}">
                <a16:creationId xmlns:a16="http://schemas.microsoft.com/office/drawing/2014/main" id="{7A6AD291-E0A5-6044-AC1D-7CAC0D90B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6974" y="9335148"/>
            <a:ext cx="4728745" cy="332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六边形 2">
            <a:extLst>
              <a:ext uri="{FF2B5EF4-FFF2-40B4-BE49-F238E27FC236}">
                <a16:creationId xmlns:a16="http://schemas.microsoft.com/office/drawing/2014/main" id="{D1A87C48-74C4-B743-ABA8-05A32189569D}"/>
              </a:ext>
            </a:extLst>
          </p:cNvPr>
          <p:cNvSpPr/>
          <p:nvPr/>
        </p:nvSpPr>
        <p:spPr>
          <a:xfrm>
            <a:off x="8093839" y="4194490"/>
            <a:ext cx="624346" cy="575180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4" name="六边形 13">
            <a:extLst>
              <a:ext uri="{FF2B5EF4-FFF2-40B4-BE49-F238E27FC236}">
                <a16:creationId xmlns:a16="http://schemas.microsoft.com/office/drawing/2014/main" id="{C9261FAF-E74B-7A4B-BB9F-C7346CDD6D99}"/>
              </a:ext>
            </a:extLst>
          </p:cNvPr>
          <p:cNvSpPr/>
          <p:nvPr/>
        </p:nvSpPr>
        <p:spPr>
          <a:xfrm>
            <a:off x="9161236" y="4194490"/>
            <a:ext cx="624346" cy="575180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5" name="六边形 14">
            <a:extLst>
              <a:ext uri="{FF2B5EF4-FFF2-40B4-BE49-F238E27FC236}">
                <a16:creationId xmlns:a16="http://schemas.microsoft.com/office/drawing/2014/main" id="{B24B6E2F-214B-3C42-905D-1D002A77268D}"/>
              </a:ext>
            </a:extLst>
          </p:cNvPr>
          <p:cNvSpPr/>
          <p:nvPr/>
        </p:nvSpPr>
        <p:spPr>
          <a:xfrm>
            <a:off x="7529091" y="5280540"/>
            <a:ext cx="624346" cy="575180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6" name="六边形 15">
            <a:extLst>
              <a:ext uri="{FF2B5EF4-FFF2-40B4-BE49-F238E27FC236}">
                <a16:creationId xmlns:a16="http://schemas.microsoft.com/office/drawing/2014/main" id="{02FA9FCE-A2CE-9C43-A1B5-54F62C5C80A6}"/>
              </a:ext>
            </a:extLst>
          </p:cNvPr>
          <p:cNvSpPr/>
          <p:nvPr/>
        </p:nvSpPr>
        <p:spPr>
          <a:xfrm>
            <a:off x="8652577" y="5280540"/>
            <a:ext cx="624346" cy="575180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/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5F50B682-364F-ED4E-8E87-5088B5FCDB82}"/>
              </a:ext>
            </a:extLst>
          </p:cNvPr>
          <p:cNvCxnSpPr>
            <a:cxnSpLocks/>
            <a:stCxn id="3" idx="2"/>
            <a:endCxn id="15" idx="5"/>
          </p:cNvCxnSpPr>
          <p:nvPr/>
        </p:nvCxnSpPr>
        <p:spPr>
          <a:xfrm flipH="1">
            <a:off x="8009642" y="4769670"/>
            <a:ext cx="227992" cy="51087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9C579AE3-783C-7748-910F-B742BA125286}"/>
              </a:ext>
            </a:extLst>
          </p:cNvPr>
          <p:cNvCxnSpPr>
            <a:cxnSpLocks/>
            <a:stCxn id="16" idx="3"/>
            <a:endCxn id="15" idx="0"/>
          </p:cNvCxnSpPr>
          <p:nvPr/>
        </p:nvCxnSpPr>
        <p:spPr>
          <a:xfrm flipH="1">
            <a:off x="8153437" y="5568130"/>
            <a:ext cx="499140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D17E7E3A-A829-1C48-9FE4-0D44AC64D05B}"/>
              </a:ext>
            </a:extLst>
          </p:cNvPr>
          <p:cNvCxnSpPr>
            <a:cxnSpLocks/>
            <a:stCxn id="16" idx="5"/>
            <a:endCxn id="14" idx="2"/>
          </p:cNvCxnSpPr>
          <p:nvPr/>
        </p:nvCxnSpPr>
        <p:spPr>
          <a:xfrm flipV="1">
            <a:off x="9133130" y="4769670"/>
            <a:ext cx="171903" cy="51087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F8C9AB34-C3D7-B24E-B233-1534B490006D}"/>
              </a:ext>
            </a:extLst>
          </p:cNvPr>
          <p:cNvCxnSpPr>
            <a:cxnSpLocks/>
            <a:stCxn id="14" idx="3"/>
            <a:endCxn id="3" idx="0"/>
          </p:cNvCxnSpPr>
          <p:nvPr/>
        </p:nvCxnSpPr>
        <p:spPr>
          <a:xfrm flipH="1">
            <a:off x="8718187" y="4482080"/>
            <a:ext cx="443051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F9DE4B4D-5AE6-804D-91CA-670799A548C8}"/>
              </a:ext>
            </a:extLst>
          </p:cNvPr>
          <p:cNvSpPr/>
          <p:nvPr/>
        </p:nvSpPr>
        <p:spPr>
          <a:xfrm>
            <a:off x="6347563" y="6840986"/>
            <a:ext cx="412955" cy="4129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8" name="直线连接符 67">
            <a:extLst>
              <a:ext uri="{FF2B5EF4-FFF2-40B4-BE49-F238E27FC236}">
                <a16:creationId xmlns:a16="http://schemas.microsoft.com/office/drawing/2014/main" id="{E9BA8708-5F4A-864E-AEF8-F34447FB744C}"/>
              </a:ext>
            </a:extLst>
          </p:cNvPr>
          <p:cNvCxnSpPr>
            <a:cxnSpLocks/>
            <a:stCxn id="8" idx="0"/>
            <a:endCxn id="5" idx="2"/>
          </p:cNvCxnSpPr>
          <p:nvPr/>
        </p:nvCxnSpPr>
        <p:spPr>
          <a:xfrm flipH="1" flipV="1">
            <a:off x="6194309" y="3371749"/>
            <a:ext cx="627733" cy="2014484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线连接符 72">
            <a:extLst>
              <a:ext uri="{FF2B5EF4-FFF2-40B4-BE49-F238E27FC236}">
                <a16:creationId xmlns:a16="http://schemas.microsoft.com/office/drawing/2014/main" id="{0ED48471-2A5E-2C45-9678-DD5C06FEE75D}"/>
              </a:ext>
            </a:extLst>
          </p:cNvPr>
          <p:cNvCxnSpPr>
            <a:cxnSpLocks/>
            <a:stCxn id="8" idx="2"/>
            <a:endCxn id="67" idx="0"/>
          </p:cNvCxnSpPr>
          <p:nvPr/>
        </p:nvCxnSpPr>
        <p:spPr>
          <a:xfrm flipH="1">
            <a:off x="6554041" y="5799187"/>
            <a:ext cx="268001" cy="1041799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线连接符 75">
            <a:extLst>
              <a:ext uri="{FF2B5EF4-FFF2-40B4-BE49-F238E27FC236}">
                <a16:creationId xmlns:a16="http://schemas.microsoft.com/office/drawing/2014/main" id="{FA7CCC41-0D98-F946-BD04-8365417F6FFE}"/>
              </a:ext>
            </a:extLst>
          </p:cNvPr>
          <p:cNvCxnSpPr>
            <a:cxnSpLocks/>
            <a:stCxn id="67" idx="1"/>
            <a:endCxn id="6" idx="2"/>
          </p:cNvCxnSpPr>
          <p:nvPr/>
        </p:nvCxnSpPr>
        <p:spPr>
          <a:xfrm flipH="1" flipV="1">
            <a:off x="5454630" y="6562425"/>
            <a:ext cx="892933" cy="485038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线连接符 78">
            <a:extLst>
              <a:ext uri="{FF2B5EF4-FFF2-40B4-BE49-F238E27FC236}">
                <a16:creationId xmlns:a16="http://schemas.microsoft.com/office/drawing/2014/main" id="{30ADDF82-949A-3048-8366-458DD7A1A1BA}"/>
              </a:ext>
            </a:extLst>
          </p:cNvPr>
          <p:cNvCxnSpPr>
            <a:cxnSpLocks/>
            <a:stCxn id="7" idx="2"/>
            <a:endCxn id="6" idx="1"/>
          </p:cNvCxnSpPr>
          <p:nvPr/>
        </p:nvCxnSpPr>
        <p:spPr>
          <a:xfrm>
            <a:off x="4903657" y="5084763"/>
            <a:ext cx="344495" cy="1271185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线连接符 81">
            <a:extLst>
              <a:ext uri="{FF2B5EF4-FFF2-40B4-BE49-F238E27FC236}">
                <a16:creationId xmlns:a16="http://schemas.microsoft.com/office/drawing/2014/main" id="{58140EC5-61CD-8442-9F1E-E19704270E59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 flipH="1">
            <a:off x="4903657" y="3597281"/>
            <a:ext cx="208671" cy="1074528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线连接符 84">
            <a:extLst>
              <a:ext uri="{FF2B5EF4-FFF2-40B4-BE49-F238E27FC236}">
                <a16:creationId xmlns:a16="http://schemas.microsoft.com/office/drawing/2014/main" id="{AA13FD8C-DB51-6340-83D9-6DC81A6ED45A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flipH="1">
            <a:off x="5318805" y="3165272"/>
            <a:ext cx="669026" cy="225532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线连接符 87">
            <a:extLst>
              <a:ext uri="{FF2B5EF4-FFF2-40B4-BE49-F238E27FC236}">
                <a16:creationId xmlns:a16="http://schemas.microsoft.com/office/drawing/2014/main" id="{9E70DAD8-DDA1-E04F-8965-3647F662A1EB}"/>
              </a:ext>
            </a:extLst>
          </p:cNvPr>
          <p:cNvCxnSpPr>
            <a:cxnSpLocks/>
            <a:stCxn id="9" idx="4"/>
            <a:endCxn id="10" idx="7"/>
          </p:cNvCxnSpPr>
          <p:nvPr/>
        </p:nvCxnSpPr>
        <p:spPr>
          <a:xfrm flipH="1">
            <a:off x="12278213" y="3597281"/>
            <a:ext cx="77755" cy="1805252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线连接符 91">
            <a:extLst>
              <a:ext uri="{FF2B5EF4-FFF2-40B4-BE49-F238E27FC236}">
                <a16:creationId xmlns:a16="http://schemas.microsoft.com/office/drawing/2014/main" id="{CAEADB9B-0992-724A-9220-23DF52583A50}"/>
              </a:ext>
            </a:extLst>
          </p:cNvPr>
          <p:cNvCxnSpPr>
            <a:cxnSpLocks/>
            <a:stCxn id="12" idx="6"/>
            <a:endCxn id="10" idx="3"/>
          </p:cNvCxnSpPr>
          <p:nvPr/>
        </p:nvCxnSpPr>
        <p:spPr>
          <a:xfrm flipV="1">
            <a:off x="10505054" y="5777965"/>
            <a:ext cx="1397727" cy="75815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线连接符 94">
            <a:extLst>
              <a:ext uri="{FF2B5EF4-FFF2-40B4-BE49-F238E27FC236}">
                <a16:creationId xmlns:a16="http://schemas.microsoft.com/office/drawing/2014/main" id="{BC33C05C-93AD-4B40-80D2-B1F5F4839A9F}"/>
              </a:ext>
            </a:extLst>
          </p:cNvPr>
          <p:cNvCxnSpPr>
            <a:cxnSpLocks/>
            <a:stCxn id="12" idx="3"/>
            <a:endCxn id="16" idx="2"/>
          </p:cNvCxnSpPr>
          <p:nvPr/>
        </p:nvCxnSpPr>
        <p:spPr>
          <a:xfrm flipH="1" flipV="1">
            <a:off x="8796372" y="5855720"/>
            <a:ext cx="1255495" cy="868111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线连接符 108">
            <a:extLst>
              <a:ext uri="{FF2B5EF4-FFF2-40B4-BE49-F238E27FC236}">
                <a16:creationId xmlns:a16="http://schemas.microsoft.com/office/drawing/2014/main" id="{B3D90890-C90D-B740-BAB5-3AEFBF16675D}"/>
              </a:ext>
            </a:extLst>
          </p:cNvPr>
          <p:cNvCxnSpPr>
            <a:cxnSpLocks/>
            <a:stCxn id="67" idx="3"/>
            <a:endCxn id="12" idx="2"/>
          </p:cNvCxnSpPr>
          <p:nvPr/>
        </p:nvCxnSpPr>
        <p:spPr>
          <a:xfrm flipV="1">
            <a:off x="6760518" y="6536115"/>
            <a:ext cx="3213594" cy="511348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线连接符 111">
            <a:extLst>
              <a:ext uri="{FF2B5EF4-FFF2-40B4-BE49-F238E27FC236}">
                <a16:creationId xmlns:a16="http://schemas.microsoft.com/office/drawing/2014/main" id="{16EABD8A-89D6-2B4E-B8E3-27DB0FAE9557}"/>
              </a:ext>
            </a:extLst>
          </p:cNvPr>
          <p:cNvCxnSpPr>
            <a:cxnSpLocks/>
            <a:stCxn id="5" idx="3"/>
            <a:endCxn id="3" idx="4"/>
          </p:cNvCxnSpPr>
          <p:nvPr/>
        </p:nvCxnSpPr>
        <p:spPr>
          <a:xfrm>
            <a:off x="6400786" y="3165272"/>
            <a:ext cx="1836848" cy="1029218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线连接符 114">
            <a:extLst>
              <a:ext uri="{FF2B5EF4-FFF2-40B4-BE49-F238E27FC236}">
                <a16:creationId xmlns:a16="http://schemas.microsoft.com/office/drawing/2014/main" id="{BBBF93F5-6C00-5A4C-A1FA-1B7CFD4BE3EE}"/>
              </a:ext>
            </a:extLst>
          </p:cNvPr>
          <p:cNvCxnSpPr>
            <a:cxnSpLocks/>
            <a:stCxn id="67" idx="0"/>
            <a:endCxn id="7" idx="3"/>
          </p:cNvCxnSpPr>
          <p:nvPr/>
        </p:nvCxnSpPr>
        <p:spPr>
          <a:xfrm flipH="1" flipV="1">
            <a:off x="5110134" y="4878286"/>
            <a:ext cx="1443907" cy="1962700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线连接符 117">
            <a:extLst>
              <a:ext uri="{FF2B5EF4-FFF2-40B4-BE49-F238E27FC236}">
                <a16:creationId xmlns:a16="http://schemas.microsoft.com/office/drawing/2014/main" id="{A844CF7B-86DD-E747-B236-87DA77D94F7C}"/>
              </a:ext>
            </a:extLst>
          </p:cNvPr>
          <p:cNvCxnSpPr>
            <a:cxnSpLocks/>
            <a:stCxn id="16" idx="4"/>
            <a:endCxn id="3" idx="1"/>
          </p:cNvCxnSpPr>
          <p:nvPr/>
        </p:nvCxnSpPr>
        <p:spPr>
          <a:xfrm flipH="1" flipV="1">
            <a:off x="8574390" y="4769670"/>
            <a:ext cx="221982" cy="510870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线连接符 120">
            <a:extLst>
              <a:ext uri="{FF2B5EF4-FFF2-40B4-BE49-F238E27FC236}">
                <a16:creationId xmlns:a16="http://schemas.microsoft.com/office/drawing/2014/main" id="{5A9E2C46-AFD9-2D40-A082-941192A12498}"/>
              </a:ext>
            </a:extLst>
          </p:cNvPr>
          <p:cNvCxnSpPr>
            <a:cxnSpLocks/>
            <a:stCxn id="12" idx="7"/>
            <a:endCxn id="16" idx="0"/>
          </p:cNvCxnSpPr>
          <p:nvPr/>
        </p:nvCxnSpPr>
        <p:spPr>
          <a:xfrm flipH="1" flipV="1">
            <a:off x="9276923" y="5568130"/>
            <a:ext cx="1150376" cy="780269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Rectangle 2">
            <a:extLst>
              <a:ext uri="{FF2B5EF4-FFF2-40B4-BE49-F238E27FC236}">
                <a16:creationId xmlns:a16="http://schemas.microsoft.com/office/drawing/2014/main" id="{2B4ECB08-0339-3D41-A109-E0804D5128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6207" y="7614498"/>
            <a:ext cx="11079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/>
              <a:t>排序节点</a:t>
            </a:r>
          </a:p>
        </p:txBody>
      </p:sp>
      <p:sp>
        <p:nvSpPr>
          <p:cNvPr id="144" name="Rectangle 2">
            <a:extLst>
              <a:ext uri="{FF2B5EF4-FFF2-40B4-BE49-F238E27FC236}">
                <a16:creationId xmlns:a16="http://schemas.microsoft.com/office/drawing/2014/main" id="{7201ACBB-EB98-884E-9971-756DE56AE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5130" y="8595938"/>
            <a:ext cx="76815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/>
              <a:t>通道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45" name="Rectangle 2">
            <a:extLst>
              <a:ext uri="{FF2B5EF4-FFF2-40B4-BE49-F238E27FC236}">
                <a16:creationId xmlns:a16="http://schemas.microsoft.com/office/drawing/2014/main" id="{4C51BAF8-193B-E547-ADEA-3A6247A9D9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7634" y="7857274"/>
            <a:ext cx="76815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/>
              <a:t>通道</a:t>
            </a:r>
            <a:r>
              <a:rPr lang="en-US" altLang="zh-CN" dirty="0"/>
              <a:t>3</a:t>
            </a:r>
            <a:endParaRPr lang="zh-CN" altLang="en-US" dirty="0"/>
          </a:p>
        </p:txBody>
      </p:sp>
      <p:cxnSp>
        <p:nvCxnSpPr>
          <p:cNvPr id="146" name="直线连接符 145">
            <a:extLst>
              <a:ext uri="{FF2B5EF4-FFF2-40B4-BE49-F238E27FC236}">
                <a16:creationId xmlns:a16="http://schemas.microsoft.com/office/drawing/2014/main" id="{6AFCB4E8-B5BB-E24A-865F-80C977D527DC}"/>
              </a:ext>
            </a:extLst>
          </p:cNvPr>
          <p:cNvCxnSpPr>
            <a:cxnSpLocks/>
            <a:stCxn id="15" idx="3"/>
            <a:endCxn id="8" idx="3"/>
          </p:cNvCxnSpPr>
          <p:nvPr/>
        </p:nvCxnSpPr>
        <p:spPr>
          <a:xfrm flipH="1">
            <a:off x="7028519" y="5568130"/>
            <a:ext cx="500572" cy="2458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线连接符 148">
            <a:extLst>
              <a:ext uri="{FF2B5EF4-FFF2-40B4-BE49-F238E27FC236}">
                <a16:creationId xmlns:a16="http://schemas.microsoft.com/office/drawing/2014/main" id="{F762316C-00B6-5F46-8AF8-DFCB26730C84}"/>
              </a:ext>
            </a:extLst>
          </p:cNvPr>
          <p:cNvCxnSpPr>
            <a:cxnSpLocks/>
          </p:cNvCxnSpPr>
          <p:nvPr/>
        </p:nvCxnSpPr>
        <p:spPr>
          <a:xfrm flipV="1">
            <a:off x="7839278" y="4609694"/>
            <a:ext cx="323383" cy="677408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线连接符 151">
            <a:extLst>
              <a:ext uri="{FF2B5EF4-FFF2-40B4-BE49-F238E27FC236}">
                <a16:creationId xmlns:a16="http://schemas.microsoft.com/office/drawing/2014/main" id="{346E94D4-782E-0B4E-8FB1-E29ACE2A5EDB}"/>
              </a:ext>
            </a:extLst>
          </p:cNvPr>
          <p:cNvCxnSpPr>
            <a:cxnSpLocks/>
          </p:cNvCxnSpPr>
          <p:nvPr/>
        </p:nvCxnSpPr>
        <p:spPr>
          <a:xfrm flipH="1">
            <a:off x="8652577" y="4324053"/>
            <a:ext cx="598382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直线连接符 154">
            <a:extLst>
              <a:ext uri="{FF2B5EF4-FFF2-40B4-BE49-F238E27FC236}">
                <a16:creationId xmlns:a16="http://schemas.microsoft.com/office/drawing/2014/main" id="{EB3E210F-8435-1448-AE00-3F98E2C8D030}"/>
              </a:ext>
            </a:extLst>
          </p:cNvPr>
          <p:cNvCxnSpPr>
            <a:cxnSpLocks/>
          </p:cNvCxnSpPr>
          <p:nvPr/>
        </p:nvCxnSpPr>
        <p:spPr>
          <a:xfrm flipH="1">
            <a:off x="9239423" y="4769670"/>
            <a:ext cx="233986" cy="630186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线连接符 157">
            <a:extLst>
              <a:ext uri="{FF2B5EF4-FFF2-40B4-BE49-F238E27FC236}">
                <a16:creationId xmlns:a16="http://schemas.microsoft.com/office/drawing/2014/main" id="{181D002B-07B0-404B-B6C0-5CCB7B8D1465}"/>
              </a:ext>
            </a:extLst>
          </p:cNvPr>
          <p:cNvCxnSpPr>
            <a:cxnSpLocks/>
          </p:cNvCxnSpPr>
          <p:nvPr/>
        </p:nvCxnSpPr>
        <p:spPr>
          <a:xfrm flipH="1">
            <a:off x="8093839" y="5740202"/>
            <a:ext cx="608386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线连接符 160">
            <a:extLst>
              <a:ext uri="{FF2B5EF4-FFF2-40B4-BE49-F238E27FC236}">
                <a16:creationId xmlns:a16="http://schemas.microsoft.com/office/drawing/2014/main" id="{4F658423-3F2E-0349-B3A0-FC7EB70065F8}"/>
              </a:ext>
            </a:extLst>
          </p:cNvPr>
          <p:cNvCxnSpPr>
            <a:cxnSpLocks/>
            <a:stCxn id="11" idx="2"/>
            <a:endCxn id="3" idx="5"/>
          </p:cNvCxnSpPr>
          <p:nvPr/>
        </p:nvCxnSpPr>
        <p:spPr>
          <a:xfrm flipH="1">
            <a:off x="8574390" y="3034774"/>
            <a:ext cx="1173129" cy="1159716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2">
            <a:extLst>
              <a:ext uri="{FF2B5EF4-FFF2-40B4-BE49-F238E27FC236}">
                <a16:creationId xmlns:a16="http://schemas.microsoft.com/office/drawing/2014/main" id="{E82971CE-E39C-304D-B8BC-9F78B27E15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37494" y="8226606"/>
            <a:ext cx="11079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/>
              <a:t>普通节点</a:t>
            </a:r>
          </a:p>
        </p:txBody>
      </p:sp>
      <p:sp>
        <p:nvSpPr>
          <p:cNvPr id="182" name="Rectangle 2">
            <a:extLst>
              <a:ext uri="{FF2B5EF4-FFF2-40B4-BE49-F238E27FC236}">
                <a16:creationId xmlns:a16="http://schemas.microsoft.com/office/drawing/2014/main" id="{E61E6BB4-15B3-BC4C-AD64-B69A5B8C48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6240" y="5408044"/>
            <a:ext cx="11079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/>
              <a:t>普通节点</a:t>
            </a:r>
          </a:p>
        </p:txBody>
      </p:sp>
      <p:cxnSp>
        <p:nvCxnSpPr>
          <p:cNvPr id="81" name="直线连接符 80">
            <a:extLst>
              <a:ext uri="{FF2B5EF4-FFF2-40B4-BE49-F238E27FC236}">
                <a16:creationId xmlns:a16="http://schemas.microsoft.com/office/drawing/2014/main" id="{E4DF6F8A-BBA7-724C-AAFD-172DF26FF22D}"/>
              </a:ext>
            </a:extLst>
          </p:cNvPr>
          <p:cNvCxnSpPr>
            <a:cxnSpLocks/>
            <a:stCxn id="5" idx="1"/>
            <a:endCxn id="7" idx="0"/>
          </p:cNvCxnSpPr>
          <p:nvPr/>
        </p:nvCxnSpPr>
        <p:spPr>
          <a:xfrm flipH="1">
            <a:off x="4903657" y="3165272"/>
            <a:ext cx="1084174" cy="1506537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线连接符 109">
            <a:extLst>
              <a:ext uri="{FF2B5EF4-FFF2-40B4-BE49-F238E27FC236}">
                <a16:creationId xmlns:a16="http://schemas.microsoft.com/office/drawing/2014/main" id="{35024148-A42E-8E48-AD76-9CB12AB73534}"/>
              </a:ext>
            </a:extLst>
          </p:cNvPr>
          <p:cNvCxnSpPr>
            <a:cxnSpLocks/>
            <a:stCxn id="9" idx="2"/>
            <a:endCxn id="11" idx="6"/>
          </p:cNvCxnSpPr>
          <p:nvPr/>
        </p:nvCxnSpPr>
        <p:spPr>
          <a:xfrm flipH="1" flipV="1">
            <a:off x="10278461" y="3034774"/>
            <a:ext cx="1812036" cy="297036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1815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E951833-134E-F342-BF68-F4E04FCD00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14275" y="3614439"/>
            <a:ext cx="2571899" cy="206649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CB8176C-7D31-404F-A130-6A0E667B165F}"/>
              </a:ext>
            </a:extLst>
          </p:cNvPr>
          <p:cNvSpPr/>
          <p:nvPr/>
        </p:nvSpPr>
        <p:spPr>
          <a:xfrm>
            <a:off x="5934689" y="5849622"/>
            <a:ext cx="516194" cy="516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9EEA287-60AE-D940-AD62-6B950C3679D2}"/>
                  </a:ext>
                </a:extLst>
              </p:cNvPr>
              <p:cNvSpPr/>
              <p:nvPr/>
            </p:nvSpPr>
            <p:spPr>
              <a:xfrm>
                <a:off x="7119476" y="5849621"/>
                <a:ext cx="516194" cy="51619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   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9EEA287-60AE-D940-AD62-6B950C3679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9476" y="5849621"/>
                <a:ext cx="516194" cy="51619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>
            <a:extLst>
              <a:ext uri="{FF2B5EF4-FFF2-40B4-BE49-F238E27FC236}">
                <a16:creationId xmlns:a16="http://schemas.microsoft.com/office/drawing/2014/main" id="{71D4DC97-C7EF-F24F-93EB-B9C859CFCF84}"/>
              </a:ext>
            </a:extLst>
          </p:cNvPr>
          <p:cNvSpPr/>
          <p:nvPr/>
        </p:nvSpPr>
        <p:spPr>
          <a:xfrm>
            <a:off x="8344972" y="5849619"/>
            <a:ext cx="516194" cy="516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C4A6B036-39ED-B144-AF6C-799838E07C57}"/>
                  </a:ext>
                </a:extLst>
              </p:cNvPr>
              <p:cNvSpPr/>
              <p:nvPr/>
            </p:nvSpPr>
            <p:spPr>
              <a:xfrm>
                <a:off x="8516269" y="7601387"/>
                <a:ext cx="516194" cy="51619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C4A6B036-39ED-B144-AF6C-799838E07C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6269" y="7601387"/>
                <a:ext cx="516194" cy="51619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:a16="http://schemas.microsoft.com/office/drawing/2014/main" id="{99204C08-0601-3B42-9EF3-7232A756003C}"/>
              </a:ext>
            </a:extLst>
          </p:cNvPr>
          <p:cNvSpPr/>
          <p:nvPr/>
        </p:nvSpPr>
        <p:spPr>
          <a:xfrm>
            <a:off x="5982155" y="8405171"/>
            <a:ext cx="516194" cy="516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7D73EC0-C54C-F44A-8169-BB22D8704A57}"/>
              </a:ext>
            </a:extLst>
          </p:cNvPr>
          <p:cNvSpPr/>
          <p:nvPr/>
        </p:nvSpPr>
        <p:spPr>
          <a:xfrm>
            <a:off x="5984075" y="9348146"/>
            <a:ext cx="516194" cy="516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B88BC9D9-7C14-F746-8E53-3BCF4DFB893D}"/>
                  </a:ext>
                </a:extLst>
              </p:cNvPr>
              <p:cNvSpPr/>
              <p:nvPr/>
            </p:nvSpPr>
            <p:spPr>
              <a:xfrm>
                <a:off x="7058172" y="9348146"/>
                <a:ext cx="516194" cy="51619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B88BC9D9-7C14-F746-8E53-3BCF4DFB89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172" y="9348146"/>
                <a:ext cx="516194" cy="51619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矩形 11">
            <a:extLst>
              <a:ext uri="{FF2B5EF4-FFF2-40B4-BE49-F238E27FC236}">
                <a16:creationId xmlns:a16="http://schemas.microsoft.com/office/drawing/2014/main" id="{CBB0DA4F-D57F-0D4E-BB71-3E39FD604FBB}"/>
              </a:ext>
            </a:extLst>
          </p:cNvPr>
          <p:cNvSpPr/>
          <p:nvPr/>
        </p:nvSpPr>
        <p:spPr>
          <a:xfrm>
            <a:off x="8072736" y="9348145"/>
            <a:ext cx="516194" cy="516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845D420-E3A1-EC42-992D-530763771F0D}"/>
              </a:ext>
            </a:extLst>
          </p:cNvPr>
          <p:cNvSpPr/>
          <p:nvPr/>
        </p:nvSpPr>
        <p:spPr>
          <a:xfrm>
            <a:off x="9144760" y="6797284"/>
            <a:ext cx="516194" cy="516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14521F9-8EC8-C043-9EE4-A7E8FA896AD2}"/>
              </a:ext>
            </a:extLst>
          </p:cNvPr>
          <p:cNvSpPr/>
          <p:nvPr/>
        </p:nvSpPr>
        <p:spPr>
          <a:xfrm>
            <a:off x="9831642" y="6224871"/>
            <a:ext cx="516194" cy="516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44ABDB51-BA4D-554B-8585-0FE8C419DA66}"/>
                  </a:ext>
                </a:extLst>
              </p:cNvPr>
              <p:cNvSpPr/>
              <p:nvPr/>
            </p:nvSpPr>
            <p:spPr>
              <a:xfrm>
                <a:off x="10587193" y="7606302"/>
                <a:ext cx="516194" cy="51619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44ABDB51-BA4D-554B-8585-0FE8C419DA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7193" y="7606302"/>
                <a:ext cx="516194" cy="51619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矩形 15">
            <a:extLst>
              <a:ext uri="{FF2B5EF4-FFF2-40B4-BE49-F238E27FC236}">
                <a16:creationId xmlns:a16="http://schemas.microsoft.com/office/drawing/2014/main" id="{6DFB8D2B-D339-A641-B2E4-71425F611F4D}"/>
              </a:ext>
            </a:extLst>
          </p:cNvPr>
          <p:cNvSpPr/>
          <p:nvPr/>
        </p:nvSpPr>
        <p:spPr>
          <a:xfrm>
            <a:off x="11771529" y="7601387"/>
            <a:ext cx="516194" cy="516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7DB60896-4674-0847-9350-00C330451ADE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6450885" y="6107718"/>
            <a:ext cx="668593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CB59D650-8F93-3C46-9714-9339863A5CCB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7377573" y="6365814"/>
            <a:ext cx="1138696" cy="12355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06EC6272-DD81-4646-9B75-D1C79A5005FD}"/>
              </a:ext>
            </a:extLst>
          </p:cNvPr>
          <p:cNvCxnSpPr>
            <a:cxnSpLocks/>
          </p:cNvCxnSpPr>
          <p:nvPr/>
        </p:nvCxnSpPr>
        <p:spPr>
          <a:xfrm>
            <a:off x="6514172" y="8921362"/>
            <a:ext cx="544000" cy="4267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EDBD1C6D-4BB3-034B-BBC3-EDC645CF8E23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6500271" y="9606241"/>
            <a:ext cx="55790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D34EACF7-F89A-684E-9E80-646AA5B90A18}"/>
              </a:ext>
            </a:extLst>
          </p:cNvPr>
          <p:cNvCxnSpPr>
            <a:cxnSpLocks/>
          </p:cNvCxnSpPr>
          <p:nvPr/>
        </p:nvCxnSpPr>
        <p:spPr>
          <a:xfrm flipV="1">
            <a:off x="7587273" y="8117578"/>
            <a:ext cx="928996" cy="12305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1A67B757-4249-1E4E-88F6-1B47D73D6B97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7574366" y="9606242"/>
            <a:ext cx="498370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D3F76762-50D8-4E40-B604-0D172863AC73}"/>
              </a:ext>
            </a:extLst>
          </p:cNvPr>
          <p:cNvSpPr txBox="1"/>
          <p:nvPr/>
        </p:nvSpPr>
        <p:spPr>
          <a:xfrm>
            <a:off x="6046211" y="6808623"/>
            <a:ext cx="23197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1.2 BTC</a:t>
            </a:r>
          </a:p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01/05/2011 14:13:26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99F0D73-3BB2-984C-8322-3B05E4D94A53}"/>
              </a:ext>
            </a:extLst>
          </p:cNvPr>
          <p:cNvSpPr txBox="1"/>
          <p:nvPr/>
        </p:nvSpPr>
        <p:spPr>
          <a:xfrm>
            <a:off x="7570519" y="8611532"/>
            <a:ext cx="23197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0.12 BTC</a:t>
            </a:r>
          </a:p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05/05/2011 13:12:19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7445DBAE-E143-C247-92C1-3F9D9780489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7635670" y="6107714"/>
            <a:ext cx="709302" cy="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760F445D-FE04-E142-AEDA-E9FB4351A74F}"/>
              </a:ext>
            </a:extLst>
          </p:cNvPr>
          <p:cNvCxnSpPr>
            <a:cxnSpLocks/>
            <a:stCxn id="8" idx="3"/>
            <a:endCxn id="15" idx="1"/>
          </p:cNvCxnSpPr>
          <p:nvPr/>
        </p:nvCxnSpPr>
        <p:spPr>
          <a:xfrm>
            <a:off x="9032463" y="7859484"/>
            <a:ext cx="1554730" cy="49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直线箭头连接符 50">
            <a:extLst>
              <a:ext uri="{FF2B5EF4-FFF2-40B4-BE49-F238E27FC236}">
                <a16:creationId xmlns:a16="http://schemas.microsoft.com/office/drawing/2014/main" id="{31919FF9-6FFB-8843-B9EF-DE7711E0CB19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11103387" y="7859484"/>
            <a:ext cx="668142" cy="49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3CACA5A0-895F-3145-A0A8-52128B34B09A}"/>
              </a:ext>
            </a:extLst>
          </p:cNvPr>
          <p:cNvSpPr/>
          <p:nvPr/>
        </p:nvSpPr>
        <p:spPr>
          <a:xfrm>
            <a:off x="10587193" y="5849619"/>
            <a:ext cx="516194" cy="516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AA9A5EC3-9EDE-4E43-BA25-01F6475FBE59}"/>
              </a:ext>
            </a:extLst>
          </p:cNvPr>
          <p:cNvCxnSpPr>
            <a:cxnSpLocks/>
          </p:cNvCxnSpPr>
          <p:nvPr/>
        </p:nvCxnSpPr>
        <p:spPr>
          <a:xfrm>
            <a:off x="9660956" y="7343289"/>
            <a:ext cx="926239" cy="3995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A4867E67-4D73-5744-885E-86B9C8F02999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0089741" y="6741064"/>
            <a:ext cx="581487" cy="8603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3FC5D78F-C968-7246-98ED-6A80C4D8AB83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10845290" y="6365810"/>
            <a:ext cx="0" cy="12404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496077A4-DD6F-7249-A570-66DF44ADD798}"/>
              </a:ext>
            </a:extLst>
          </p:cNvPr>
          <p:cNvSpPr txBox="1"/>
          <p:nvPr/>
        </p:nvSpPr>
        <p:spPr>
          <a:xfrm>
            <a:off x="8671745" y="7896946"/>
            <a:ext cx="23197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1.32 BTC</a:t>
            </a:r>
          </a:p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05/05/2011 14:10:54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F2CCAAAA-1A33-7447-9104-E911EEF5B77D}"/>
                  </a:ext>
                </a:extLst>
              </p:cNvPr>
              <p:cNvSpPr txBox="1"/>
              <p:nvPr/>
            </p:nvSpPr>
            <p:spPr>
              <a:xfrm>
                <a:off x="11126846" y="5868125"/>
                <a:ext cx="15754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kumimoji="1" lang="en-US" altLang="zh-CN" sz="1400" i="1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kumimoji="1" lang="en-US" altLang="zh-CN" sz="1400" i="1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kumimoji="1" lang="zh-CN" alt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还有</a:t>
                </a:r>
                <a:r>
                  <a:rPr kumimoji="1"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</a:t>
                </a:r>
                <a:r>
                  <a:rPr kumimoji="1" lang="zh-CN" alt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个其他</a:t>
                </a:r>
                <a:endPara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kumimoji="1" lang="zh-CN" alt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输入未显示</a:t>
                </a:r>
              </a:p>
            </p:txBody>
          </p:sp>
        </mc:Choice>
        <mc:Fallback xmlns=""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F2CCAAAA-1A33-7447-9104-E911EEF5B7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26846" y="5868125"/>
                <a:ext cx="1575482" cy="523220"/>
              </a:xfrm>
              <a:prstGeom prst="rect">
                <a:avLst/>
              </a:prstGeom>
              <a:blipFill>
                <a:blip r:embed="rId7"/>
                <a:stretch>
                  <a:fillRect t="-2381" b="-119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3279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CB8176C-7D31-404F-A130-6A0E667B165F}"/>
              </a:ext>
            </a:extLst>
          </p:cNvPr>
          <p:cNvSpPr/>
          <p:nvPr/>
        </p:nvSpPr>
        <p:spPr>
          <a:xfrm>
            <a:off x="5934689" y="5849622"/>
            <a:ext cx="516194" cy="51619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9EEA287-60AE-D940-AD62-6B950C3679D2}"/>
                  </a:ext>
                </a:extLst>
              </p:cNvPr>
              <p:cNvSpPr/>
              <p:nvPr/>
            </p:nvSpPr>
            <p:spPr>
              <a:xfrm>
                <a:off x="7119476" y="5849621"/>
                <a:ext cx="516194" cy="516193"/>
              </a:xfrm>
              <a:prstGeom prst="rect">
                <a:avLst/>
              </a:prstGeom>
              <a:ln>
                <a:solidFill>
                  <a:schemeClr val="bg2">
                    <a:lumMod val="9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sSub>
                        <m:sSubPr>
                          <m:ctrlP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9EEA287-60AE-D940-AD62-6B950C3679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9476" y="5849621"/>
                <a:ext cx="516194" cy="51619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bg2">
                    <a:lumMod val="9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>
            <a:extLst>
              <a:ext uri="{FF2B5EF4-FFF2-40B4-BE49-F238E27FC236}">
                <a16:creationId xmlns:a16="http://schemas.microsoft.com/office/drawing/2014/main" id="{71D4DC97-C7EF-F24F-93EB-B9C859CFCF84}"/>
              </a:ext>
            </a:extLst>
          </p:cNvPr>
          <p:cNvSpPr/>
          <p:nvPr/>
        </p:nvSpPr>
        <p:spPr>
          <a:xfrm>
            <a:off x="8344972" y="5849619"/>
            <a:ext cx="516194" cy="51619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C4A6B036-39ED-B144-AF6C-799838E07C57}"/>
                  </a:ext>
                </a:extLst>
              </p:cNvPr>
              <p:cNvSpPr/>
              <p:nvPr/>
            </p:nvSpPr>
            <p:spPr>
              <a:xfrm>
                <a:off x="8516269" y="7601387"/>
                <a:ext cx="516194" cy="51619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C4A6B036-39ED-B144-AF6C-799838E07C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6269" y="7601387"/>
                <a:ext cx="516194" cy="51619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:a16="http://schemas.microsoft.com/office/drawing/2014/main" id="{99204C08-0601-3B42-9EF3-7232A756003C}"/>
              </a:ext>
            </a:extLst>
          </p:cNvPr>
          <p:cNvSpPr/>
          <p:nvPr/>
        </p:nvSpPr>
        <p:spPr>
          <a:xfrm>
            <a:off x="5982155" y="8405171"/>
            <a:ext cx="516194" cy="51619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7D73EC0-C54C-F44A-8169-BB22D8704A57}"/>
              </a:ext>
            </a:extLst>
          </p:cNvPr>
          <p:cNvSpPr/>
          <p:nvPr/>
        </p:nvSpPr>
        <p:spPr>
          <a:xfrm>
            <a:off x="5984075" y="9348146"/>
            <a:ext cx="516194" cy="51619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B88BC9D9-7C14-F746-8E53-3BCF4DFB893D}"/>
                  </a:ext>
                </a:extLst>
              </p:cNvPr>
              <p:cNvSpPr/>
              <p:nvPr/>
            </p:nvSpPr>
            <p:spPr>
              <a:xfrm>
                <a:off x="7058172" y="9348146"/>
                <a:ext cx="516194" cy="516193"/>
              </a:xfrm>
              <a:prstGeom prst="rect">
                <a:avLst/>
              </a:prstGeom>
              <a:ln>
                <a:solidFill>
                  <a:schemeClr val="bg2">
                    <a:lumMod val="9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B88BC9D9-7C14-F746-8E53-3BCF4DFB89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172" y="9348146"/>
                <a:ext cx="516194" cy="51619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bg2">
                    <a:lumMod val="9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矩形 11">
            <a:extLst>
              <a:ext uri="{FF2B5EF4-FFF2-40B4-BE49-F238E27FC236}">
                <a16:creationId xmlns:a16="http://schemas.microsoft.com/office/drawing/2014/main" id="{CBB0DA4F-D57F-0D4E-BB71-3E39FD604FBB}"/>
              </a:ext>
            </a:extLst>
          </p:cNvPr>
          <p:cNvSpPr/>
          <p:nvPr/>
        </p:nvSpPr>
        <p:spPr>
          <a:xfrm>
            <a:off x="8072736" y="9348145"/>
            <a:ext cx="516194" cy="51619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845D420-E3A1-EC42-992D-530763771F0D}"/>
              </a:ext>
            </a:extLst>
          </p:cNvPr>
          <p:cNvSpPr/>
          <p:nvPr/>
        </p:nvSpPr>
        <p:spPr>
          <a:xfrm>
            <a:off x="9144760" y="6797284"/>
            <a:ext cx="516194" cy="51619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14521F9-8EC8-C043-9EE4-A7E8FA896AD2}"/>
              </a:ext>
            </a:extLst>
          </p:cNvPr>
          <p:cNvSpPr/>
          <p:nvPr/>
        </p:nvSpPr>
        <p:spPr>
          <a:xfrm>
            <a:off x="9831642" y="6224871"/>
            <a:ext cx="516194" cy="51619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44ABDB51-BA4D-554B-8585-0FE8C419DA66}"/>
                  </a:ext>
                </a:extLst>
              </p:cNvPr>
              <p:cNvSpPr/>
              <p:nvPr/>
            </p:nvSpPr>
            <p:spPr>
              <a:xfrm>
                <a:off x="10587193" y="7606302"/>
                <a:ext cx="516194" cy="516193"/>
              </a:xfrm>
              <a:prstGeom prst="rect">
                <a:avLst/>
              </a:prstGeom>
              <a:ln>
                <a:solidFill>
                  <a:schemeClr val="bg2">
                    <a:lumMod val="9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kumimoji="1" lang="en-US" altLang="zh-CN" i="1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44ABDB51-BA4D-554B-8585-0FE8C419DA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7193" y="7606302"/>
                <a:ext cx="516194" cy="51619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chemeClr val="bg2">
                    <a:lumMod val="9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矩形 15">
            <a:extLst>
              <a:ext uri="{FF2B5EF4-FFF2-40B4-BE49-F238E27FC236}">
                <a16:creationId xmlns:a16="http://schemas.microsoft.com/office/drawing/2014/main" id="{6DFB8D2B-D339-A641-B2E4-71425F611F4D}"/>
              </a:ext>
            </a:extLst>
          </p:cNvPr>
          <p:cNvSpPr/>
          <p:nvPr/>
        </p:nvSpPr>
        <p:spPr>
          <a:xfrm>
            <a:off x="11771529" y="7601387"/>
            <a:ext cx="516194" cy="51619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7DB60896-4674-0847-9350-00C330451ADE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6450885" y="6107718"/>
            <a:ext cx="668593" cy="1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CB59D650-8F93-3C46-9714-9339863A5CCB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7377573" y="6365814"/>
            <a:ext cx="1138696" cy="1235573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06EC6272-DD81-4646-9B75-D1C79A5005FD}"/>
              </a:ext>
            </a:extLst>
          </p:cNvPr>
          <p:cNvCxnSpPr>
            <a:cxnSpLocks/>
          </p:cNvCxnSpPr>
          <p:nvPr/>
        </p:nvCxnSpPr>
        <p:spPr>
          <a:xfrm>
            <a:off x="6514172" y="8921362"/>
            <a:ext cx="544000" cy="426780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EDBD1C6D-4BB3-034B-BBC3-EDC645CF8E23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6500271" y="9606241"/>
            <a:ext cx="557903" cy="0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D34EACF7-F89A-684E-9E80-646AA5B90A18}"/>
              </a:ext>
            </a:extLst>
          </p:cNvPr>
          <p:cNvCxnSpPr>
            <a:cxnSpLocks/>
          </p:cNvCxnSpPr>
          <p:nvPr/>
        </p:nvCxnSpPr>
        <p:spPr>
          <a:xfrm flipV="1">
            <a:off x="7587273" y="8117578"/>
            <a:ext cx="928996" cy="1230564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1A67B757-4249-1E4E-88F6-1B47D73D6B97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7574366" y="9606242"/>
            <a:ext cx="498370" cy="1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7445DBAE-E143-C247-92C1-3F9D9780489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7635670" y="6107714"/>
            <a:ext cx="709302" cy="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760F445D-FE04-E142-AEDA-E9FB4351A74F}"/>
              </a:ext>
            </a:extLst>
          </p:cNvPr>
          <p:cNvCxnSpPr>
            <a:cxnSpLocks/>
            <a:stCxn id="8" idx="3"/>
            <a:endCxn id="15" idx="1"/>
          </p:cNvCxnSpPr>
          <p:nvPr/>
        </p:nvCxnSpPr>
        <p:spPr>
          <a:xfrm>
            <a:off x="9032463" y="7859484"/>
            <a:ext cx="1554730" cy="4915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直线箭头连接符 50">
            <a:extLst>
              <a:ext uri="{FF2B5EF4-FFF2-40B4-BE49-F238E27FC236}">
                <a16:creationId xmlns:a16="http://schemas.microsoft.com/office/drawing/2014/main" id="{31919FF9-6FFB-8843-B9EF-DE7711E0CB19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11103387" y="7859484"/>
            <a:ext cx="668142" cy="4915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3CACA5A0-895F-3145-A0A8-52128B34B09A}"/>
              </a:ext>
            </a:extLst>
          </p:cNvPr>
          <p:cNvSpPr/>
          <p:nvPr/>
        </p:nvSpPr>
        <p:spPr>
          <a:xfrm>
            <a:off x="10587193" y="5849619"/>
            <a:ext cx="516194" cy="51619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AA9A5EC3-9EDE-4E43-BA25-01F6475FBE59}"/>
              </a:ext>
            </a:extLst>
          </p:cNvPr>
          <p:cNvCxnSpPr>
            <a:cxnSpLocks/>
          </p:cNvCxnSpPr>
          <p:nvPr/>
        </p:nvCxnSpPr>
        <p:spPr>
          <a:xfrm>
            <a:off x="9660956" y="7343289"/>
            <a:ext cx="926239" cy="399544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A4867E67-4D73-5744-885E-86B9C8F02999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0089741" y="6741064"/>
            <a:ext cx="581487" cy="860323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3FC5D78F-C968-7246-98ED-6A80C4D8AB83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10845290" y="6365810"/>
            <a:ext cx="0" cy="1240490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4" name="图片 33">
            <a:extLst>
              <a:ext uri="{FF2B5EF4-FFF2-40B4-BE49-F238E27FC236}">
                <a16:creationId xmlns:a16="http://schemas.microsoft.com/office/drawing/2014/main" id="{C5B55803-47DC-EB44-BF59-F5275780747A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2751963" y="3784895"/>
            <a:ext cx="2339340" cy="17545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8" name="菱形 37">
                <a:extLst>
                  <a:ext uri="{FF2B5EF4-FFF2-40B4-BE49-F238E27FC236}">
                    <a16:creationId xmlns:a16="http://schemas.microsoft.com/office/drawing/2014/main" id="{D350EF76-3A6E-DB45-9E9B-64AE45B5F75F}"/>
                  </a:ext>
                </a:extLst>
              </p:cNvPr>
              <p:cNvSpPr/>
              <p:nvPr/>
            </p:nvSpPr>
            <p:spPr>
              <a:xfrm>
                <a:off x="8204918" y="7230273"/>
                <a:ext cx="619211" cy="619200"/>
              </a:xfrm>
              <a:prstGeom prst="diamond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𝑝𝑘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38" name="菱形 37">
                <a:extLst>
                  <a:ext uri="{FF2B5EF4-FFF2-40B4-BE49-F238E27FC236}">
                    <a16:creationId xmlns:a16="http://schemas.microsoft.com/office/drawing/2014/main" id="{D350EF76-3A6E-DB45-9E9B-64AE45B5F7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04918" y="7230273"/>
                <a:ext cx="619211" cy="619200"/>
              </a:xfrm>
              <a:prstGeom prst="diamond">
                <a:avLst/>
              </a:prstGeom>
              <a:blipFill>
                <a:blip r:embed="rId7"/>
                <a:stretch>
                  <a:fillRect l="-7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菱形 46">
            <a:extLst>
              <a:ext uri="{FF2B5EF4-FFF2-40B4-BE49-F238E27FC236}">
                <a16:creationId xmlns:a16="http://schemas.microsoft.com/office/drawing/2014/main" id="{EBC24012-5665-4C4A-86A0-EE3FECEB0963}"/>
              </a:ext>
            </a:extLst>
          </p:cNvPr>
          <p:cNvSpPr/>
          <p:nvPr/>
        </p:nvSpPr>
        <p:spPr>
          <a:xfrm>
            <a:off x="6811620" y="6117724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9" name="菱形 48">
            <a:extLst>
              <a:ext uri="{FF2B5EF4-FFF2-40B4-BE49-F238E27FC236}">
                <a16:creationId xmlns:a16="http://schemas.microsoft.com/office/drawing/2014/main" id="{82FB3720-D262-504D-904A-F584821C4A8C}"/>
              </a:ext>
            </a:extLst>
          </p:cNvPr>
          <p:cNvSpPr/>
          <p:nvPr/>
        </p:nvSpPr>
        <p:spPr>
          <a:xfrm>
            <a:off x="8039814" y="6113921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56C5D735-343C-7847-885F-4DF5F40D4F9B}"/>
              </a:ext>
            </a:extLst>
          </p:cNvPr>
          <p:cNvCxnSpPr>
            <a:stCxn id="47" idx="3"/>
            <a:endCxn id="49" idx="1"/>
          </p:cNvCxnSpPr>
          <p:nvPr/>
        </p:nvCxnSpPr>
        <p:spPr>
          <a:xfrm flipV="1">
            <a:off x="7430831" y="6423523"/>
            <a:ext cx="608983" cy="3803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1CD0F488-31EF-524D-A6F7-64A31D95FF42}"/>
              </a:ext>
            </a:extLst>
          </p:cNvPr>
          <p:cNvCxnSpPr>
            <a:cxnSpLocks/>
          </p:cNvCxnSpPr>
          <p:nvPr/>
        </p:nvCxnSpPr>
        <p:spPr>
          <a:xfrm>
            <a:off x="7333689" y="6538297"/>
            <a:ext cx="908225" cy="966589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菱形 55">
                <a:extLst>
                  <a:ext uri="{FF2B5EF4-FFF2-40B4-BE49-F238E27FC236}">
                    <a16:creationId xmlns:a16="http://schemas.microsoft.com/office/drawing/2014/main" id="{593C03F8-492E-6F44-93EA-98C1940F16B7}"/>
                  </a:ext>
                </a:extLst>
              </p:cNvPr>
              <p:cNvSpPr/>
              <p:nvPr/>
            </p:nvSpPr>
            <p:spPr>
              <a:xfrm>
                <a:off x="8201252" y="7864480"/>
                <a:ext cx="619211" cy="619200"/>
              </a:xfrm>
              <a:prstGeom prst="diamond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𝑝𝑘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56" name="菱形 55">
                <a:extLst>
                  <a:ext uri="{FF2B5EF4-FFF2-40B4-BE49-F238E27FC236}">
                    <a16:creationId xmlns:a16="http://schemas.microsoft.com/office/drawing/2014/main" id="{593C03F8-492E-6F44-93EA-98C1940F16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01252" y="7864480"/>
                <a:ext cx="619211" cy="619200"/>
              </a:xfrm>
              <a:prstGeom prst="diamond">
                <a:avLst/>
              </a:prstGeom>
              <a:blipFill>
                <a:blip r:embed="rId8"/>
                <a:stretch>
                  <a:fillRect l="-98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菱形 64">
            <a:extLst>
              <a:ext uri="{FF2B5EF4-FFF2-40B4-BE49-F238E27FC236}">
                <a16:creationId xmlns:a16="http://schemas.microsoft.com/office/drawing/2014/main" id="{23E0032B-DA97-054B-B296-FCDC032236B2}"/>
              </a:ext>
            </a:extLst>
          </p:cNvPr>
          <p:cNvSpPr/>
          <p:nvPr/>
        </p:nvSpPr>
        <p:spPr>
          <a:xfrm>
            <a:off x="6753982" y="8987040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6" name="菱形 65">
            <a:extLst>
              <a:ext uri="{FF2B5EF4-FFF2-40B4-BE49-F238E27FC236}">
                <a16:creationId xmlns:a16="http://schemas.microsoft.com/office/drawing/2014/main" id="{BC2AFB6A-FF6A-A24F-B64C-089830AE6B3B}"/>
              </a:ext>
            </a:extLst>
          </p:cNvPr>
          <p:cNvSpPr/>
          <p:nvPr/>
        </p:nvSpPr>
        <p:spPr>
          <a:xfrm>
            <a:off x="6753982" y="9606241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7" name="菱形 66">
            <a:extLst>
              <a:ext uri="{FF2B5EF4-FFF2-40B4-BE49-F238E27FC236}">
                <a16:creationId xmlns:a16="http://schemas.microsoft.com/office/drawing/2014/main" id="{B0CC2892-5A13-6C4C-B973-E3FFB0058503}"/>
              </a:ext>
            </a:extLst>
          </p:cNvPr>
          <p:cNvSpPr/>
          <p:nvPr/>
        </p:nvSpPr>
        <p:spPr>
          <a:xfrm>
            <a:off x="10277588" y="6618687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8" name="菱形 67">
            <a:extLst>
              <a:ext uri="{FF2B5EF4-FFF2-40B4-BE49-F238E27FC236}">
                <a16:creationId xmlns:a16="http://schemas.microsoft.com/office/drawing/2014/main" id="{730FE7AB-54FA-D447-9E7A-2B31E914E959}"/>
              </a:ext>
            </a:extLst>
          </p:cNvPr>
          <p:cNvSpPr/>
          <p:nvPr/>
        </p:nvSpPr>
        <p:spPr>
          <a:xfrm>
            <a:off x="10277588" y="7240281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1" name="菱形 70">
            <a:extLst>
              <a:ext uri="{FF2B5EF4-FFF2-40B4-BE49-F238E27FC236}">
                <a16:creationId xmlns:a16="http://schemas.microsoft.com/office/drawing/2014/main" id="{7D21C195-D51F-8A48-A0F2-D57EAA67A1BC}"/>
              </a:ext>
            </a:extLst>
          </p:cNvPr>
          <p:cNvSpPr/>
          <p:nvPr/>
        </p:nvSpPr>
        <p:spPr>
          <a:xfrm>
            <a:off x="10277587" y="7864396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2" name="菱形 71">
            <a:extLst>
              <a:ext uri="{FF2B5EF4-FFF2-40B4-BE49-F238E27FC236}">
                <a16:creationId xmlns:a16="http://schemas.microsoft.com/office/drawing/2014/main" id="{1AC034A7-C77F-504E-9D14-2C7B3091DFF0}"/>
              </a:ext>
            </a:extLst>
          </p:cNvPr>
          <p:cNvSpPr/>
          <p:nvPr/>
        </p:nvSpPr>
        <p:spPr>
          <a:xfrm>
            <a:off x="10277587" y="8488511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3" name="菱形 72">
            <a:extLst>
              <a:ext uri="{FF2B5EF4-FFF2-40B4-BE49-F238E27FC236}">
                <a16:creationId xmlns:a16="http://schemas.microsoft.com/office/drawing/2014/main" id="{12EE7FFF-2423-5B42-826A-51B1F3E18308}"/>
              </a:ext>
            </a:extLst>
          </p:cNvPr>
          <p:cNvSpPr/>
          <p:nvPr/>
        </p:nvSpPr>
        <p:spPr>
          <a:xfrm>
            <a:off x="11461924" y="7905541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21239FA2-8BFC-E440-9192-6414284D8FBD}"/>
              </a:ext>
            </a:extLst>
          </p:cNvPr>
          <p:cNvCxnSpPr>
            <a:cxnSpLocks/>
          </p:cNvCxnSpPr>
          <p:nvPr/>
        </p:nvCxnSpPr>
        <p:spPr>
          <a:xfrm flipV="1">
            <a:off x="7218333" y="8245226"/>
            <a:ext cx="1029700" cy="888307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菱形 74">
            <a:extLst>
              <a:ext uri="{FF2B5EF4-FFF2-40B4-BE49-F238E27FC236}">
                <a16:creationId xmlns:a16="http://schemas.microsoft.com/office/drawing/2014/main" id="{1C3C2AB5-97A9-674D-887C-3FB11261F83F}"/>
              </a:ext>
            </a:extLst>
          </p:cNvPr>
          <p:cNvSpPr/>
          <p:nvPr/>
        </p:nvSpPr>
        <p:spPr>
          <a:xfrm>
            <a:off x="7768668" y="9601240"/>
            <a:ext cx="619211" cy="619200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77" name="直线箭头连接符 76">
            <a:extLst>
              <a:ext uri="{FF2B5EF4-FFF2-40B4-BE49-F238E27FC236}">
                <a16:creationId xmlns:a16="http://schemas.microsoft.com/office/drawing/2014/main" id="{C33375EC-959C-964E-939C-F71602FE2EA9}"/>
              </a:ext>
            </a:extLst>
          </p:cNvPr>
          <p:cNvCxnSpPr>
            <a:cxnSpLocks/>
          </p:cNvCxnSpPr>
          <p:nvPr/>
        </p:nvCxnSpPr>
        <p:spPr>
          <a:xfrm>
            <a:off x="7333687" y="9348146"/>
            <a:ext cx="586798" cy="418041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直线箭头连接符 80">
            <a:extLst>
              <a:ext uri="{FF2B5EF4-FFF2-40B4-BE49-F238E27FC236}">
                <a16:creationId xmlns:a16="http://schemas.microsoft.com/office/drawing/2014/main" id="{6C47AD2D-00FD-E347-A0C0-E86F74B05370}"/>
              </a:ext>
            </a:extLst>
          </p:cNvPr>
          <p:cNvCxnSpPr>
            <a:cxnSpLocks/>
          </p:cNvCxnSpPr>
          <p:nvPr/>
        </p:nvCxnSpPr>
        <p:spPr>
          <a:xfrm>
            <a:off x="7218333" y="10078949"/>
            <a:ext cx="728588" cy="0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线箭头连接符 90">
            <a:extLst>
              <a:ext uri="{FF2B5EF4-FFF2-40B4-BE49-F238E27FC236}">
                <a16:creationId xmlns:a16="http://schemas.microsoft.com/office/drawing/2014/main" id="{15ED888F-03E8-394A-9BD5-0C19888208EC}"/>
              </a:ext>
            </a:extLst>
          </p:cNvPr>
          <p:cNvCxnSpPr>
            <a:cxnSpLocks/>
            <a:stCxn id="11" idx="2"/>
          </p:cNvCxnSpPr>
          <p:nvPr/>
        </p:nvCxnSpPr>
        <p:spPr>
          <a:xfrm flipV="1">
            <a:off x="7316269" y="8405169"/>
            <a:ext cx="1102992" cy="1459168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直线箭头连接符 109">
            <a:extLst>
              <a:ext uri="{FF2B5EF4-FFF2-40B4-BE49-F238E27FC236}">
                <a16:creationId xmlns:a16="http://schemas.microsoft.com/office/drawing/2014/main" id="{BD25053D-8B8D-CB4C-BC7F-3C5CE8F59CB6}"/>
              </a:ext>
            </a:extLst>
          </p:cNvPr>
          <p:cNvCxnSpPr>
            <a:cxnSpLocks/>
            <a:endCxn id="72" idx="1"/>
          </p:cNvCxnSpPr>
          <p:nvPr/>
        </p:nvCxnSpPr>
        <p:spPr>
          <a:xfrm>
            <a:off x="8730351" y="8305793"/>
            <a:ext cx="1547234" cy="492318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直线箭头连接符 117">
            <a:extLst>
              <a:ext uri="{FF2B5EF4-FFF2-40B4-BE49-F238E27FC236}">
                <a16:creationId xmlns:a16="http://schemas.microsoft.com/office/drawing/2014/main" id="{FF60C895-95D3-C345-847B-7475746E9B58}"/>
              </a:ext>
            </a:extLst>
          </p:cNvPr>
          <p:cNvCxnSpPr>
            <a:cxnSpLocks/>
            <a:stCxn id="8" idx="0"/>
          </p:cNvCxnSpPr>
          <p:nvPr/>
        </p:nvCxnSpPr>
        <p:spPr>
          <a:xfrm>
            <a:off x="8774368" y="7601385"/>
            <a:ext cx="1637081" cy="1061880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" name="直线箭头连接符 122">
            <a:extLst>
              <a:ext uri="{FF2B5EF4-FFF2-40B4-BE49-F238E27FC236}">
                <a16:creationId xmlns:a16="http://schemas.microsoft.com/office/drawing/2014/main" id="{6B81FAFF-36C6-F845-8288-98D93C5812E5}"/>
              </a:ext>
            </a:extLst>
          </p:cNvPr>
          <p:cNvCxnSpPr>
            <a:cxnSpLocks/>
          </p:cNvCxnSpPr>
          <p:nvPr/>
        </p:nvCxnSpPr>
        <p:spPr>
          <a:xfrm>
            <a:off x="10787400" y="7039007"/>
            <a:ext cx="867686" cy="957086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直线箭头连接符 130">
            <a:extLst>
              <a:ext uri="{FF2B5EF4-FFF2-40B4-BE49-F238E27FC236}">
                <a16:creationId xmlns:a16="http://schemas.microsoft.com/office/drawing/2014/main" id="{EE79F175-6A45-BF4E-9671-FE4B4D7FF5AE}"/>
              </a:ext>
            </a:extLst>
          </p:cNvPr>
          <p:cNvCxnSpPr>
            <a:cxnSpLocks/>
            <a:stCxn id="15" idx="0"/>
          </p:cNvCxnSpPr>
          <p:nvPr/>
        </p:nvCxnSpPr>
        <p:spPr>
          <a:xfrm>
            <a:off x="10845292" y="7606300"/>
            <a:ext cx="719649" cy="511278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直线箭头连接符 134">
            <a:extLst>
              <a:ext uri="{FF2B5EF4-FFF2-40B4-BE49-F238E27FC236}">
                <a16:creationId xmlns:a16="http://schemas.microsoft.com/office/drawing/2014/main" id="{E922A35C-BB94-CB43-8311-F7ACE69A6A72}"/>
              </a:ext>
            </a:extLst>
          </p:cNvPr>
          <p:cNvCxnSpPr>
            <a:cxnSpLocks/>
            <a:stCxn id="71" idx="3"/>
            <a:endCxn id="73" idx="1"/>
          </p:cNvCxnSpPr>
          <p:nvPr/>
        </p:nvCxnSpPr>
        <p:spPr>
          <a:xfrm>
            <a:off x="10896796" y="8173998"/>
            <a:ext cx="565126" cy="41145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直线箭头连接符 138">
            <a:extLst>
              <a:ext uri="{FF2B5EF4-FFF2-40B4-BE49-F238E27FC236}">
                <a16:creationId xmlns:a16="http://schemas.microsoft.com/office/drawing/2014/main" id="{43450669-6E23-9840-9A2F-B3ADE0933B07}"/>
              </a:ext>
            </a:extLst>
          </p:cNvPr>
          <p:cNvCxnSpPr>
            <a:cxnSpLocks/>
          </p:cNvCxnSpPr>
          <p:nvPr/>
        </p:nvCxnSpPr>
        <p:spPr>
          <a:xfrm flipV="1">
            <a:off x="10778690" y="8308958"/>
            <a:ext cx="777540" cy="363016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250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椭圆 77">
            <a:extLst>
              <a:ext uri="{FF2B5EF4-FFF2-40B4-BE49-F238E27FC236}">
                <a16:creationId xmlns:a16="http://schemas.microsoft.com/office/drawing/2014/main" id="{C2F40158-F3AD-6B4B-A265-81599CADAEBD}"/>
              </a:ext>
            </a:extLst>
          </p:cNvPr>
          <p:cNvSpPr/>
          <p:nvPr/>
        </p:nvSpPr>
        <p:spPr>
          <a:xfrm>
            <a:off x="6427833" y="8276255"/>
            <a:ext cx="1368000" cy="1368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D4D6985E-8394-BC40-927E-20D65DD5AC72}"/>
              </a:ext>
            </a:extLst>
          </p:cNvPr>
          <p:cNvSpPr/>
          <p:nvPr/>
        </p:nvSpPr>
        <p:spPr>
          <a:xfrm>
            <a:off x="7756247" y="4299109"/>
            <a:ext cx="691200" cy="68954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AFBBC20B-0A7E-CC40-B816-FE40D0B319CF}"/>
              </a:ext>
            </a:extLst>
          </p:cNvPr>
          <p:cNvSpPr/>
          <p:nvPr/>
        </p:nvSpPr>
        <p:spPr>
          <a:xfrm>
            <a:off x="6537974" y="4301770"/>
            <a:ext cx="691200" cy="68954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菱形 46">
            <a:extLst>
              <a:ext uri="{FF2B5EF4-FFF2-40B4-BE49-F238E27FC236}">
                <a16:creationId xmlns:a16="http://schemas.microsoft.com/office/drawing/2014/main" id="{EBC24012-5665-4C4A-86A0-EE3FECEB0963}"/>
              </a:ext>
            </a:extLst>
          </p:cNvPr>
          <p:cNvSpPr/>
          <p:nvPr/>
        </p:nvSpPr>
        <p:spPr>
          <a:xfrm>
            <a:off x="6568355" y="4329564"/>
            <a:ext cx="619211" cy="619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9" name="菱形 48">
            <a:extLst>
              <a:ext uri="{FF2B5EF4-FFF2-40B4-BE49-F238E27FC236}">
                <a16:creationId xmlns:a16="http://schemas.microsoft.com/office/drawing/2014/main" id="{82FB3720-D262-504D-904A-F584821C4A8C}"/>
              </a:ext>
            </a:extLst>
          </p:cNvPr>
          <p:cNvSpPr/>
          <p:nvPr/>
        </p:nvSpPr>
        <p:spPr>
          <a:xfrm>
            <a:off x="7796549" y="4325761"/>
            <a:ext cx="619211" cy="619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56C5D735-343C-7847-885F-4DF5F40D4F9B}"/>
              </a:ext>
            </a:extLst>
          </p:cNvPr>
          <p:cNvCxnSpPr>
            <a:cxnSpLocks/>
            <a:stCxn id="2" idx="6"/>
            <a:endCxn id="57" idx="2"/>
          </p:cNvCxnSpPr>
          <p:nvPr/>
        </p:nvCxnSpPr>
        <p:spPr>
          <a:xfrm flipV="1">
            <a:off x="7229176" y="4643883"/>
            <a:ext cx="527073" cy="2661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1CD0F488-31EF-524D-A6F7-64A31D95FF42}"/>
              </a:ext>
            </a:extLst>
          </p:cNvPr>
          <p:cNvCxnSpPr>
            <a:cxnSpLocks/>
            <a:stCxn id="2" idx="5"/>
            <a:endCxn id="58" idx="1"/>
          </p:cNvCxnSpPr>
          <p:nvPr/>
        </p:nvCxnSpPr>
        <p:spPr>
          <a:xfrm>
            <a:off x="7127952" y="4890335"/>
            <a:ext cx="366377" cy="938967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菱形 64">
            <a:extLst>
              <a:ext uri="{FF2B5EF4-FFF2-40B4-BE49-F238E27FC236}">
                <a16:creationId xmlns:a16="http://schemas.microsoft.com/office/drawing/2014/main" id="{23E0032B-DA97-054B-B296-FCDC032236B2}"/>
              </a:ext>
            </a:extLst>
          </p:cNvPr>
          <p:cNvSpPr/>
          <p:nvPr/>
        </p:nvSpPr>
        <p:spPr>
          <a:xfrm>
            <a:off x="6794028" y="8333176"/>
            <a:ext cx="619211" cy="619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6" name="菱形 65">
            <a:extLst>
              <a:ext uri="{FF2B5EF4-FFF2-40B4-BE49-F238E27FC236}">
                <a16:creationId xmlns:a16="http://schemas.microsoft.com/office/drawing/2014/main" id="{BC2AFB6A-FF6A-A24F-B64C-089830AE6B3B}"/>
              </a:ext>
            </a:extLst>
          </p:cNvPr>
          <p:cNvSpPr/>
          <p:nvPr/>
        </p:nvSpPr>
        <p:spPr>
          <a:xfrm>
            <a:off x="6794028" y="8952377"/>
            <a:ext cx="619211" cy="619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35004ADD-477C-5B40-931D-FC874DB1CF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74274" y="3814624"/>
            <a:ext cx="3794019" cy="2683379"/>
          </a:xfrm>
          <a:prstGeom prst="rect">
            <a:avLst/>
          </a:prstGeom>
        </p:spPr>
      </p:pic>
      <p:sp>
        <p:nvSpPr>
          <p:cNvPr id="64" name="椭圆 63">
            <a:extLst>
              <a:ext uri="{FF2B5EF4-FFF2-40B4-BE49-F238E27FC236}">
                <a16:creationId xmlns:a16="http://schemas.microsoft.com/office/drawing/2014/main" id="{14DC5895-E232-794F-8B7F-D0EBA08F8FF0}"/>
              </a:ext>
            </a:extLst>
          </p:cNvPr>
          <p:cNvSpPr/>
          <p:nvPr/>
        </p:nvSpPr>
        <p:spPr>
          <a:xfrm>
            <a:off x="12595633" y="6407490"/>
            <a:ext cx="691200" cy="68954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菱形 68">
            <a:extLst>
              <a:ext uri="{FF2B5EF4-FFF2-40B4-BE49-F238E27FC236}">
                <a16:creationId xmlns:a16="http://schemas.microsoft.com/office/drawing/2014/main" id="{E9592F0B-7261-D84B-9A49-F7B251F8299D}"/>
              </a:ext>
            </a:extLst>
          </p:cNvPr>
          <p:cNvSpPr/>
          <p:nvPr/>
        </p:nvSpPr>
        <p:spPr>
          <a:xfrm>
            <a:off x="12635935" y="6434142"/>
            <a:ext cx="619211" cy="619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0DB43FE2-19F4-4445-8D6B-D0ECD39408DD}"/>
              </a:ext>
            </a:extLst>
          </p:cNvPr>
          <p:cNvCxnSpPr>
            <a:cxnSpLocks/>
            <a:stCxn id="60" idx="5"/>
            <a:endCxn id="64" idx="1"/>
          </p:cNvCxnSpPr>
          <p:nvPr/>
        </p:nvCxnSpPr>
        <p:spPr>
          <a:xfrm>
            <a:off x="12377657" y="6265667"/>
            <a:ext cx="319200" cy="242805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81411D95-C93C-B44E-9E71-A27A167B8ECB}"/>
              </a:ext>
            </a:extLst>
          </p:cNvPr>
          <p:cNvGrpSpPr/>
          <p:nvPr/>
        </p:nvGrpSpPr>
        <p:grpSpPr>
          <a:xfrm>
            <a:off x="10226702" y="4114712"/>
            <a:ext cx="2520000" cy="2750503"/>
            <a:chOff x="8213214" y="199930"/>
            <a:chExt cx="2520000" cy="2750503"/>
          </a:xfrm>
        </p:grpSpPr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8347C16A-C0E4-9A49-91D2-35B6FE101F15}"/>
                </a:ext>
              </a:extLst>
            </p:cNvPr>
            <p:cNvSpPr/>
            <p:nvPr/>
          </p:nvSpPr>
          <p:spPr>
            <a:xfrm>
              <a:off x="8213214" y="199930"/>
              <a:ext cx="2520000" cy="25200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菱形 66">
              <a:extLst>
                <a:ext uri="{FF2B5EF4-FFF2-40B4-BE49-F238E27FC236}">
                  <a16:creationId xmlns:a16="http://schemas.microsoft.com/office/drawing/2014/main" id="{B0CC2892-5A13-6C4C-B973-E3FFB0058503}"/>
                </a:ext>
              </a:extLst>
            </p:cNvPr>
            <p:cNvSpPr/>
            <p:nvPr/>
          </p:nvSpPr>
          <p:spPr>
            <a:xfrm>
              <a:off x="9156862" y="199930"/>
              <a:ext cx="619211" cy="619200"/>
            </a:xfrm>
            <a:prstGeom prst="diamond">
              <a:avLst/>
            </a:prstGeom>
            <a:solidFill>
              <a:srgbClr val="BBB8B8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8" name="菱形 67">
              <a:extLst>
                <a:ext uri="{FF2B5EF4-FFF2-40B4-BE49-F238E27FC236}">
                  <a16:creationId xmlns:a16="http://schemas.microsoft.com/office/drawing/2014/main" id="{730FE7AB-54FA-D447-9E7A-2B31E914E959}"/>
                </a:ext>
              </a:extLst>
            </p:cNvPr>
            <p:cNvSpPr/>
            <p:nvPr/>
          </p:nvSpPr>
          <p:spPr>
            <a:xfrm>
              <a:off x="9156862" y="821524"/>
              <a:ext cx="619211" cy="619200"/>
            </a:xfrm>
            <a:prstGeom prst="diamond">
              <a:avLst/>
            </a:prstGeom>
            <a:solidFill>
              <a:srgbClr val="BBB8B8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1" name="菱形 70">
              <a:extLst>
                <a:ext uri="{FF2B5EF4-FFF2-40B4-BE49-F238E27FC236}">
                  <a16:creationId xmlns:a16="http://schemas.microsoft.com/office/drawing/2014/main" id="{7D21C195-D51F-8A48-A0F2-D57EAA67A1BC}"/>
                </a:ext>
              </a:extLst>
            </p:cNvPr>
            <p:cNvSpPr/>
            <p:nvPr/>
          </p:nvSpPr>
          <p:spPr>
            <a:xfrm>
              <a:off x="9156861" y="1445639"/>
              <a:ext cx="619211" cy="619200"/>
            </a:xfrm>
            <a:prstGeom prst="diamond">
              <a:avLst/>
            </a:prstGeom>
            <a:solidFill>
              <a:srgbClr val="BBB8B8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2" name="菱形 71">
              <a:extLst>
                <a:ext uri="{FF2B5EF4-FFF2-40B4-BE49-F238E27FC236}">
                  <a16:creationId xmlns:a16="http://schemas.microsoft.com/office/drawing/2014/main" id="{1AC034A7-C77F-504E-9D14-2C7B3091DFF0}"/>
                </a:ext>
              </a:extLst>
            </p:cNvPr>
            <p:cNvSpPr/>
            <p:nvPr/>
          </p:nvSpPr>
          <p:spPr>
            <a:xfrm>
              <a:off x="9156861" y="2069754"/>
              <a:ext cx="619211" cy="619200"/>
            </a:xfrm>
            <a:prstGeom prst="diamond">
              <a:avLst/>
            </a:prstGeom>
            <a:solidFill>
              <a:srgbClr val="BBB8B8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矩形 28">
                  <a:extLst>
                    <a:ext uri="{FF2B5EF4-FFF2-40B4-BE49-F238E27FC236}">
                      <a16:creationId xmlns:a16="http://schemas.microsoft.com/office/drawing/2014/main" id="{3BDBA4D6-D04F-D848-AA34-C0856D2F3766}"/>
                    </a:ext>
                  </a:extLst>
                </p:cNvPr>
                <p:cNvSpPr/>
                <p:nvPr/>
              </p:nvSpPr>
              <p:spPr>
                <a:xfrm>
                  <a:off x="9829918" y="2581101"/>
                  <a:ext cx="487569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29" name="矩形 28">
                  <a:extLst>
                    <a:ext uri="{FF2B5EF4-FFF2-40B4-BE49-F238E27FC236}">
                      <a16:creationId xmlns:a16="http://schemas.microsoft.com/office/drawing/2014/main" id="{3BDBA4D6-D04F-D848-AA34-C0856D2F376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29918" y="2581101"/>
                  <a:ext cx="487569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3A23B17-E7FE-EF47-A8AE-F6D09296E08D}"/>
              </a:ext>
            </a:extLst>
          </p:cNvPr>
          <p:cNvGrpSpPr/>
          <p:nvPr/>
        </p:nvGrpSpPr>
        <p:grpSpPr>
          <a:xfrm>
            <a:off x="7293988" y="5628963"/>
            <a:ext cx="1368000" cy="1609047"/>
            <a:chOff x="6054963" y="1880690"/>
            <a:chExt cx="1368000" cy="1609047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9F08389E-25FA-094D-AAB5-9FB50D7DEF69}"/>
                </a:ext>
              </a:extLst>
            </p:cNvPr>
            <p:cNvSpPr/>
            <p:nvPr/>
          </p:nvSpPr>
          <p:spPr>
            <a:xfrm>
              <a:off x="6054963" y="1880690"/>
              <a:ext cx="1368000" cy="13680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菱形 37">
                  <a:extLst>
                    <a:ext uri="{FF2B5EF4-FFF2-40B4-BE49-F238E27FC236}">
                      <a16:creationId xmlns:a16="http://schemas.microsoft.com/office/drawing/2014/main" id="{D350EF76-3A6E-DB45-9E9B-64AE45B5F75F}"/>
                    </a:ext>
                  </a:extLst>
                </p:cNvPr>
                <p:cNvSpPr/>
                <p:nvPr/>
              </p:nvSpPr>
              <p:spPr>
                <a:xfrm>
                  <a:off x="6430449" y="1935482"/>
                  <a:ext cx="619211" cy="619200"/>
                </a:xfrm>
                <a:prstGeom prst="diamond">
                  <a:avLst/>
                </a:prstGeom>
                <a:solidFill>
                  <a:srgbClr val="BBB8B8"/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𝑝𝑘</m:t>
                            </m:r>
                          </m:e>
                          <m:sub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38" name="菱形 37">
                  <a:extLst>
                    <a:ext uri="{FF2B5EF4-FFF2-40B4-BE49-F238E27FC236}">
                      <a16:creationId xmlns:a16="http://schemas.microsoft.com/office/drawing/2014/main" id="{D350EF76-3A6E-DB45-9E9B-64AE45B5F75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30449" y="1935482"/>
                  <a:ext cx="619211" cy="619200"/>
                </a:xfrm>
                <a:prstGeom prst="diamond">
                  <a:avLst/>
                </a:prstGeom>
                <a:blipFill>
                  <a:blip r:embed="rId4"/>
                  <a:stretch>
                    <a:fillRect l="-9804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菱形 55">
                  <a:extLst>
                    <a:ext uri="{FF2B5EF4-FFF2-40B4-BE49-F238E27FC236}">
                      <a16:creationId xmlns:a16="http://schemas.microsoft.com/office/drawing/2014/main" id="{593C03F8-492E-6F44-93EA-98C1940F16B7}"/>
                    </a:ext>
                  </a:extLst>
                </p:cNvPr>
                <p:cNvSpPr/>
                <p:nvPr/>
              </p:nvSpPr>
              <p:spPr>
                <a:xfrm>
                  <a:off x="6426783" y="2569689"/>
                  <a:ext cx="619211" cy="619200"/>
                </a:xfrm>
                <a:prstGeom prst="diamond">
                  <a:avLst/>
                </a:prstGeom>
                <a:solidFill>
                  <a:srgbClr val="BBB8B8"/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𝑝𝑘</m:t>
                            </m:r>
                          </m:e>
                          <m:sub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56" name="菱形 55">
                  <a:extLst>
                    <a:ext uri="{FF2B5EF4-FFF2-40B4-BE49-F238E27FC236}">
                      <a16:creationId xmlns:a16="http://schemas.microsoft.com/office/drawing/2014/main" id="{593C03F8-492E-6F44-93EA-98C1940F16B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26783" y="2569689"/>
                  <a:ext cx="619211" cy="619200"/>
                </a:xfrm>
                <a:prstGeom prst="diamond">
                  <a:avLst/>
                </a:prstGeom>
                <a:blipFill>
                  <a:blip r:embed="rId5"/>
                  <a:stretch>
                    <a:fillRect l="-9804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矩形 75">
                  <a:extLst>
                    <a:ext uri="{FF2B5EF4-FFF2-40B4-BE49-F238E27FC236}">
                      <a16:creationId xmlns:a16="http://schemas.microsoft.com/office/drawing/2014/main" id="{45317C6F-57A8-9044-9152-FBB44EE5599A}"/>
                    </a:ext>
                  </a:extLst>
                </p:cNvPr>
                <p:cNvSpPr/>
                <p:nvPr/>
              </p:nvSpPr>
              <p:spPr>
                <a:xfrm>
                  <a:off x="6931781" y="3120405"/>
                  <a:ext cx="482247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dirty="0"/>
                </a:p>
              </p:txBody>
            </p:sp>
          </mc:Choice>
          <mc:Fallback xmlns="">
            <p:sp>
              <p:nvSpPr>
                <p:cNvPr id="76" name="矩形 75">
                  <a:extLst>
                    <a:ext uri="{FF2B5EF4-FFF2-40B4-BE49-F238E27FC236}">
                      <a16:creationId xmlns:a16="http://schemas.microsoft.com/office/drawing/2014/main" id="{45317C6F-57A8-9044-9152-FBB44EE5599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31781" y="3120405"/>
                  <a:ext cx="482247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9" name="椭圆 78">
            <a:extLst>
              <a:ext uri="{FF2B5EF4-FFF2-40B4-BE49-F238E27FC236}">
                <a16:creationId xmlns:a16="http://schemas.microsoft.com/office/drawing/2014/main" id="{56F4C6E9-BFF1-5545-AF39-88527DDABBE3}"/>
              </a:ext>
            </a:extLst>
          </p:cNvPr>
          <p:cNvSpPr/>
          <p:nvPr/>
        </p:nvSpPr>
        <p:spPr>
          <a:xfrm>
            <a:off x="8116010" y="8861180"/>
            <a:ext cx="691200" cy="68954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0" name="菱形 79">
            <a:extLst>
              <a:ext uri="{FF2B5EF4-FFF2-40B4-BE49-F238E27FC236}">
                <a16:creationId xmlns:a16="http://schemas.microsoft.com/office/drawing/2014/main" id="{B47A872A-90B3-D24E-B9C1-EEB190F65DF1}"/>
              </a:ext>
            </a:extLst>
          </p:cNvPr>
          <p:cNvSpPr/>
          <p:nvPr/>
        </p:nvSpPr>
        <p:spPr>
          <a:xfrm>
            <a:off x="8156312" y="8887832"/>
            <a:ext cx="619211" cy="619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82" name="直线箭头连接符 81">
            <a:extLst>
              <a:ext uri="{FF2B5EF4-FFF2-40B4-BE49-F238E27FC236}">
                <a16:creationId xmlns:a16="http://schemas.microsoft.com/office/drawing/2014/main" id="{4B8DDD36-AE66-CA41-8988-C40157A52E26}"/>
              </a:ext>
            </a:extLst>
          </p:cNvPr>
          <p:cNvCxnSpPr>
            <a:cxnSpLocks/>
            <a:stCxn id="78" idx="6"/>
            <a:endCxn id="79" idx="2"/>
          </p:cNvCxnSpPr>
          <p:nvPr/>
        </p:nvCxnSpPr>
        <p:spPr>
          <a:xfrm>
            <a:off x="7795835" y="8960257"/>
            <a:ext cx="320177" cy="245697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线箭头连接符 82">
            <a:extLst>
              <a:ext uri="{FF2B5EF4-FFF2-40B4-BE49-F238E27FC236}">
                <a16:creationId xmlns:a16="http://schemas.microsoft.com/office/drawing/2014/main" id="{B6781918-0C89-CB47-8F74-1C5BB98D556D}"/>
              </a:ext>
            </a:extLst>
          </p:cNvPr>
          <p:cNvCxnSpPr>
            <a:cxnSpLocks/>
          </p:cNvCxnSpPr>
          <p:nvPr/>
        </p:nvCxnSpPr>
        <p:spPr>
          <a:xfrm flipV="1">
            <a:off x="7311140" y="6937160"/>
            <a:ext cx="431041" cy="1389886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17EE566C-507E-2844-A37A-1EA51AE7042B}"/>
              </a:ext>
            </a:extLst>
          </p:cNvPr>
          <p:cNvSpPr/>
          <p:nvPr/>
        </p:nvSpPr>
        <p:spPr>
          <a:xfrm>
            <a:off x="9328457" y="6878757"/>
            <a:ext cx="3162750" cy="2763827"/>
          </a:xfrm>
          <a:prstGeom prst="roundRect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9" name="直线箭头连接符 88">
            <a:extLst>
              <a:ext uri="{FF2B5EF4-FFF2-40B4-BE49-F238E27FC236}">
                <a16:creationId xmlns:a16="http://schemas.microsoft.com/office/drawing/2014/main" id="{E6E763D3-27F5-E341-AC4B-2C85ED2DC1C0}"/>
              </a:ext>
            </a:extLst>
          </p:cNvPr>
          <p:cNvCxnSpPr>
            <a:cxnSpLocks/>
            <a:stCxn id="58" idx="7"/>
            <a:endCxn id="60" idx="2"/>
          </p:cNvCxnSpPr>
          <p:nvPr/>
        </p:nvCxnSpPr>
        <p:spPr>
          <a:xfrm flipV="1">
            <a:off x="8461651" y="5374710"/>
            <a:ext cx="1765053" cy="454590"/>
          </a:xfrm>
          <a:prstGeom prst="straightConnector1">
            <a:avLst/>
          </a:prstGeom>
          <a:ln w="15875"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C90B3A10-F116-9F4B-8FD7-F03317F4D631}"/>
              </a:ext>
            </a:extLst>
          </p:cNvPr>
          <p:cNvSpPr txBox="1"/>
          <p:nvPr/>
        </p:nvSpPr>
        <p:spPr>
          <a:xfrm>
            <a:off x="8285021" y="5675137"/>
            <a:ext cx="23197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1.32 BTC</a:t>
            </a:r>
          </a:p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05/05/2011 14:10:54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菱形 99">
            <a:extLst>
              <a:ext uri="{FF2B5EF4-FFF2-40B4-BE49-F238E27FC236}">
                <a16:creationId xmlns:a16="http://schemas.microsoft.com/office/drawing/2014/main" id="{16CAC777-8602-F345-80A5-7A011110A6AB}"/>
              </a:ext>
            </a:extLst>
          </p:cNvPr>
          <p:cNvSpPr/>
          <p:nvPr/>
        </p:nvSpPr>
        <p:spPr>
          <a:xfrm>
            <a:off x="10226059" y="6935137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1" name="菱形 100">
            <a:extLst>
              <a:ext uri="{FF2B5EF4-FFF2-40B4-BE49-F238E27FC236}">
                <a16:creationId xmlns:a16="http://schemas.microsoft.com/office/drawing/2014/main" id="{1E86DF9A-6F02-B44B-878E-C6D6B93255F6}"/>
              </a:ext>
            </a:extLst>
          </p:cNvPr>
          <p:cNvSpPr/>
          <p:nvPr/>
        </p:nvSpPr>
        <p:spPr>
          <a:xfrm>
            <a:off x="10994108" y="6935137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2" name="菱形 101">
            <a:extLst>
              <a:ext uri="{FF2B5EF4-FFF2-40B4-BE49-F238E27FC236}">
                <a16:creationId xmlns:a16="http://schemas.microsoft.com/office/drawing/2014/main" id="{5F498C57-2938-B448-86B3-B35FBA141022}"/>
              </a:ext>
            </a:extLst>
          </p:cNvPr>
          <p:cNvSpPr/>
          <p:nvPr/>
        </p:nvSpPr>
        <p:spPr>
          <a:xfrm>
            <a:off x="9829099" y="7545697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3" name="菱形 102">
            <a:extLst>
              <a:ext uri="{FF2B5EF4-FFF2-40B4-BE49-F238E27FC236}">
                <a16:creationId xmlns:a16="http://schemas.microsoft.com/office/drawing/2014/main" id="{38698805-E163-1F46-B1ED-57AEED4A771D}"/>
              </a:ext>
            </a:extLst>
          </p:cNvPr>
          <p:cNvSpPr/>
          <p:nvPr/>
        </p:nvSpPr>
        <p:spPr>
          <a:xfrm>
            <a:off x="11372284" y="7545697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菱形 103">
                <a:extLst>
                  <a:ext uri="{FF2B5EF4-FFF2-40B4-BE49-F238E27FC236}">
                    <a16:creationId xmlns:a16="http://schemas.microsoft.com/office/drawing/2014/main" id="{DA2DE247-F4C6-4B43-8404-FC5F0CCF5AE2}"/>
                  </a:ext>
                </a:extLst>
              </p:cNvPr>
              <p:cNvSpPr/>
              <p:nvPr/>
            </p:nvSpPr>
            <p:spPr>
              <a:xfrm>
                <a:off x="10226059" y="8208841"/>
                <a:ext cx="511200" cy="511200"/>
              </a:xfrm>
              <a:prstGeom prst="diamond">
                <a:avLst/>
              </a:prstGeom>
              <a:solidFill>
                <a:srgbClr val="BBB8B8"/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  <m:t>𝑝𝑘</m:t>
                          </m:r>
                        </m:e>
                        <m:sub>
                          <m: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400" dirty="0"/>
              </a:p>
            </p:txBody>
          </p:sp>
        </mc:Choice>
        <mc:Fallback xmlns="">
          <p:sp>
            <p:nvSpPr>
              <p:cNvPr id="104" name="菱形 103">
                <a:extLst>
                  <a:ext uri="{FF2B5EF4-FFF2-40B4-BE49-F238E27FC236}">
                    <a16:creationId xmlns:a16="http://schemas.microsoft.com/office/drawing/2014/main" id="{DA2DE247-F4C6-4B43-8404-FC5F0CCF5A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6059" y="8208841"/>
                <a:ext cx="511200" cy="511200"/>
              </a:xfrm>
              <a:prstGeom prst="diamond">
                <a:avLst/>
              </a:prstGeom>
              <a:blipFill>
                <a:blip r:embed="rId7"/>
                <a:stretch>
                  <a:fillRect l="-47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5" name="菱形 104">
            <a:extLst>
              <a:ext uri="{FF2B5EF4-FFF2-40B4-BE49-F238E27FC236}">
                <a16:creationId xmlns:a16="http://schemas.microsoft.com/office/drawing/2014/main" id="{84CA0402-8F3D-7C47-BB30-2058D4F4ED08}"/>
              </a:ext>
            </a:extLst>
          </p:cNvPr>
          <p:cNvSpPr/>
          <p:nvPr/>
        </p:nvSpPr>
        <p:spPr>
          <a:xfrm>
            <a:off x="10994108" y="8208360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菱形 105">
                <a:extLst>
                  <a:ext uri="{FF2B5EF4-FFF2-40B4-BE49-F238E27FC236}">
                    <a16:creationId xmlns:a16="http://schemas.microsoft.com/office/drawing/2014/main" id="{7DD02921-473C-6E4A-A02A-18284F93CEFE}"/>
                  </a:ext>
                </a:extLst>
              </p:cNvPr>
              <p:cNvSpPr/>
              <p:nvPr/>
            </p:nvSpPr>
            <p:spPr>
              <a:xfrm>
                <a:off x="9442943" y="8207609"/>
                <a:ext cx="511200" cy="511200"/>
              </a:xfrm>
              <a:prstGeom prst="diamond">
                <a:avLst/>
              </a:prstGeom>
              <a:solidFill>
                <a:srgbClr val="BBB8B8"/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  <m:t>𝑝𝑘</m:t>
                          </m:r>
                        </m:e>
                        <m:sub>
                          <m: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400" dirty="0"/>
              </a:p>
            </p:txBody>
          </p:sp>
        </mc:Choice>
        <mc:Fallback xmlns="">
          <p:sp>
            <p:nvSpPr>
              <p:cNvPr id="106" name="菱形 105">
                <a:extLst>
                  <a:ext uri="{FF2B5EF4-FFF2-40B4-BE49-F238E27FC236}">
                    <a16:creationId xmlns:a16="http://schemas.microsoft.com/office/drawing/2014/main" id="{7DD02921-473C-6E4A-A02A-18284F93CE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42943" y="8207609"/>
                <a:ext cx="511200" cy="511200"/>
              </a:xfrm>
              <a:prstGeom prst="diamond">
                <a:avLst/>
              </a:prstGeom>
              <a:blipFill>
                <a:blip r:embed="rId8"/>
                <a:stretch>
                  <a:fillRect l="-47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7" name="菱形 106">
            <a:extLst>
              <a:ext uri="{FF2B5EF4-FFF2-40B4-BE49-F238E27FC236}">
                <a16:creationId xmlns:a16="http://schemas.microsoft.com/office/drawing/2014/main" id="{9664AF53-F916-DB4C-B6E4-28450D717D03}"/>
              </a:ext>
            </a:extLst>
          </p:cNvPr>
          <p:cNvSpPr/>
          <p:nvPr/>
        </p:nvSpPr>
        <p:spPr>
          <a:xfrm>
            <a:off x="9455588" y="8964898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8" name="菱形 107">
            <a:extLst>
              <a:ext uri="{FF2B5EF4-FFF2-40B4-BE49-F238E27FC236}">
                <a16:creationId xmlns:a16="http://schemas.microsoft.com/office/drawing/2014/main" id="{78514047-345E-9249-9274-4E243AC77058}"/>
              </a:ext>
            </a:extLst>
          </p:cNvPr>
          <p:cNvSpPr/>
          <p:nvPr/>
        </p:nvSpPr>
        <p:spPr>
          <a:xfrm>
            <a:off x="10226059" y="8968118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9" name="菱形 108">
            <a:extLst>
              <a:ext uri="{FF2B5EF4-FFF2-40B4-BE49-F238E27FC236}">
                <a16:creationId xmlns:a16="http://schemas.microsoft.com/office/drawing/2014/main" id="{80E2F2BD-7557-3044-BC58-D374173C0949}"/>
              </a:ext>
            </a:extLst>
          </p:cNvPr>
          <p:cNvSpPr/>
          <p:nvPr/>
        </p:nvSpPr>
        <p:spPr>
          <a:xfrm>
            <a:off x="10997797" y="8964898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1" name="菱形 110">
            <a:extLst>
              <a:ext uri="{FF2B5EF4-FFF2-40B4-BE49-F238E27FC236}">
                <a16:creationId xmlns:a16="http://schemas.microsoft.com/office/drawing/2014/main" id="{DEA40C01-3137-7040-87A6-C3D80C86DEE7}"/>
              </a:ext>
            </a:extLst>
          </p:cNvPr>
          <p:cNvSpPr/>
          <p:nvPr/>
        </p:nvSpPr>
        <p:spPr>
          <a:xfrm>
            <a:off x="11768268" y="8968118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2" name="菱形 111">
            <a:extLst>
              <a:ext uri="{FF2B5EF4-FFF2-40B4-BE49-F238E27FC236}">
                <a16:creationId xmlns:a16="http://schemas.microsoft.com/office/drawing/2014/main" id="{C9A89B8A-D407-434B-A7B3-BC4239FA2970}"/>
              </a:ext>
            </a:extLst>
          </p:cNvPr>
          <p:cNvSpPr/>
          <p:nvPr/>
        </p:nvSpPr>
        <p:spPr>
          <a:xfrm>
            <a:off x="11748743" y="8207609"/>
            <a:ext cx="511200" cy="511200"/>
          </a:xfrm>
          <a:prstGeom prst="diamond">
            <a:avLst/>
          </a:prstGeom>
          <a:solidFill>
            <a:srgbClr val="BBB8B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13" name="直线箭头连接符 112">
            <a:extLst>
              <a:ext uri="{FF2B5EF4-FFF2-40B4-BE49-F238E27FC236}">
                <a16:creationId xmlns:a16="http://schemas.microsoft.com/office/drawing/2014/main" id="{174CAF23-DDA3-D043-90FE-8AFCC29DCB5C}"/>
              </a:ext>
            </a:extLst>
          </p:cNvPr>
          <p:cNvCxnSpPr>
            <a:cxnSpLocks/>
          </p:cNvCxnSpPr>
          <p:nvPr/>
        </p:nvCxnSpPr>
        <p:spPr>
          <a:xfrm flipH="1" flipV="1">
            <a:off x="8586154" y="6634710"/>
            <a:ext cx="772733" cy="508602"/>
          </a:xfrm>
          <a:prstGeom prst="straightConnector1">
            <a:avLst/>
          </a:prstGeom>
          <a:ln w="15875">
            <a:solidFill>
              <a:schemeClr val="bg2">
                <a:lumMod val="75000"/>
              </a:schemeClr>
            </a:solidFill>
            <a:prstDash val="dash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直线箭头连接符 116">
            <a:extLst>
              <a:ext uri="{FF2B5EF4-FFF2-40B4-BE49-F238E27FC236}">
                <a16:creationId xmlns:a16="http://schemas.microsoft.com/office/drawing/2014/main" id="{B592D758-6A75-B342-AD55-74E9CBCAE9E2}"/>
              </a:ext>
            </a:extLst>
          </p:cNvPr>
          <p:cNvCxnSpPr>
            <a:cxnSpLocks/>
            <a:stCxn id="100" idx="3"/>
            <a:endCxn id="101" idx="1"/>
          </p:cNvCxnSpPr>
          <p:nvPr/>
        </p:nvCxnSpPr>
        <p:spPr>
          <a:xfrm>
            <a:off x="10737261" y="7190737"/>
            <a:ext cx="256849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直线箭头连接符 119">
            <a:extLst>
              <a:ext uri="{FF2B5EF4-FFF2-40B4-BE49-F238E27FC236}">
                <a16:creationId xmlns:a16="http://schemas.microsoft.com/office/drawing/2014/main" id="{5620BE56-F8AD-1341-93F0-27E9D4C0EC95}"/>
              </a:ext>
            </a:extLst>
          </p:cNvPr>
          <p:cNvCxnSpPr>
            <a:cxnSpLocks/>
            <a:stCxn id="100" idx="2"/>
            <a:endCxn id="104" idx="0"/>
          </p:cNvCxnSpPr>
          <p:nvPr/>
        </p:nvCxnSpPr>
        <p:spPr>
          <a:xfrm>
            <a:off x="10481659" y="7446337"/>
            <a:ext cx="0" cy="762504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直线箭头连接符 124">
            <a:extLst>
              <a:ext uri="{FF2B5EF4-FFF2-40B4-BE49-F238E27FC236}">
                <a16:creationId xmlns:a16="http://schemas.microsoft.com/office/drawing/2014/main" id="{6F83BC77-C7F8-524F-83E2-6E27E670A6D3}"/>
              </a:ext>
            </a:extLst>
          </p:cNvPr>
          <p:cNvCxnSpPr>
            <a:cxnSpLocks/>
            <a:stCxn id="101" idx="2"/>
            <a:endCxn id="105" idx="0"/>
          </p:cNvCxnSpPr>
          <p:nvPr/>
        </p:nvCxnSpPr>
        <p:spPr>
          <a:xfrm>
            <a:off x="11249708" y="7446339"/>
            <a:ext cx="0" cy="76202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直线箭头连接符 128">
            <a:extLst>
              <a:ext uri="{FF2B5EF4-FFF2-40B4-BE49-F238E27FC236}">
                <a16:creationId xmlns:a16="http://schemas.microsoft.com/office/drawing/2014/main" id="{04B54B3C-8A7C-044E-BA38-04BF0298DF6D}"/>
              </a:ext>
            </a:extLst>
          </p:cNvPr>
          <p:cNvCxnSpPr>
            <a:cxnSpLocks/>
            <a:stCxn id="105" idx="1"/>
            <a:endCxn id="104" idx="3"/>
          </p:cNvCxnSpPr>
          <p:nvPr/>
        </p:nvCxnSpPr>
        <p:spPr>
          <a:xfrm flipH="1">
            <a:off x="10737261" y="8463962"/>
            <a:ext cx="256849" cy="48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直线箭头连接符 132">
            <a:extLst>
              <a:ext uri="{FF2B5EF4-FFF2-40B4-BE49-F238E27FC236}">
                <a16:creationId xmlns:a16="http://schemas.microsoft.com/office/drawing/2014/main" id="{9793B68A-4FE9-9146-BF14-856F18B1724E}"/>
              </a:ext>
            </a:extLst>
          </p:cNvPr>
          <p:cNvCxnSpPr>
            <a:cxnSpLocks/>
          </p:cNvCxnSpPr>
          <p:nvPr/>
        </p:nvCxnSpPr>
        <p:spPr>
          <a:xfrm flipH="1">
            <a:off x="10224812" y="7315110"/>
            <a:ext cx="122939" cy="36513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直线箭头连接符 137">
            <a:extLst>
              <a:ext uri="{FF2B5EF4-FFF2-40B4-BE49-F238E27FC236}">
                <a16:creationId xmlns:a16="http://schemas.microsoft.com/office/drawing/2014/main" id="{433AC049-7971-B841-AD9D-A3E5F33FD6DD}"/>
              </a:ext>
            </a:extLst>
          </p:cNvPr>
          <p:cNvCxnSpPr>
            <a:cxnSpLocks/>
          </p:cNvCxnSpPr>
          <p:nvPr/>
        </p:nvCxnSpPr>
        <p:spPr>
          <a:xfrm flipH="1">
            <a:off x="11368126" y="7924288"/>
            <a:ext cx="134506" cy="397317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直线箭头连接符 139">
            <a:extLst>
              <a:ext uri="{FF2B5EF4-FFF2-40B4-BE49-F238E27FC236}">
                <a16:creationId xmlns:a16="http://schemas.microsoft.com/office/drawing/2014/main" id="{DA207D5D-723F-F445-897D-84ACBE9C3620}"/>
              </a:ext>
            </a:extLst>
          </p:cNvPr>
          <p:cNvCxnSpPr>
            <a:cxnSpLocks/>
          </p:cNvCxnSpPr>
          <p:nvPr/>
        </p:nvCxnSpPr>
        <p:spPr>
          <a:xfrm>
            <a:off x="11372650" y="7309979"/>
            <a:ext cx="149699" cy="370262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直线箭头连接符 142">
            <a:extLst>
              <a:ext uri="{FF2B5EF4-FFF2-40B4-BE49-F238E27FC236}">
                <a16:creationId xmlns:a16="http://schemas.microsoft.com/office/drawing/2014/main" id="{9A0316E7-D3CC-E54B-ADDD-1E61BC61A748}"/>
              </a:ext>
            </a:extLst>
          </p:cNvPr>
          <p:cNvCxnSpPr>
            <a:cxnSpLocks/>
          </p:cNvCxnSpPr>
          <p:nvPr/>
        </p:nvCxnSpPr>
        <p:spPr>
          <a:xfrm>
            <a:off x="10200798" y="7946196"/>
            <a:ext cx="149699" cy="370262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直线箭头连接符 145">
            <a:extLst>
              <a:ext uri="{FF2B5EF4-FFF2-40B4-BE49-F238E27FC236}">
                <a16:creationId xmlns:a16="http://schemas.microsoft.com/office/drawing/2014/main" id="{0D2F43B2-7B4D-B348-9E98-0C3FAAED6099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10347751" y="7801297"/>
            <a:ext cx="1024535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直线箭头连接符 148">
            <a:extLst>
              <a:ext uri="{FF2B5EF4-FFF2-40B4-BE49-F238E27FC236}">
                <a16:creationId xmlns:a16="http://schemas.microsoft.com/office/drawing/2014/main" id="{46DDDA09-6B21-E048-B5A0-1C2A6A35B7AF}"/>
              </a:ext>
            </a:extLst>
          </p:cNvPr>
          <p:cNvCxnSpPr>
            <a:cxnSpLocks/>
          </p:cNvCxnSpPr>
          <p:nvPr/>
        </p:nvCxnSpPr>
        <p:spPr>
          <a:xfrm>
            <a:off x="10610143" y="7342203"/>
            <a:ext cx="521571" cy="974257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直线箭头连接符 152">
            <a:extLst>
              <a:ext uri="{FF2B5EF4-FFF2-40B4-BE49-F238E27FC236}">
                <a16:creationId xmlns:a16="http://schemas.microsoft.com/office/drawing/2014/main" id="{FF49AB02-BF26-2E4A-A9D2-91C8C30FE085}"/>
              </a:ext>
            </a:extLst>
          </p:cNvPr>
          <p:cNvCxnSpPr>
            <a:cxnSpLocks/>
          </p:cNvCxnSpPr>
          <p:nvPr/>
        </p:nvCxnSpPr>
        <p:spPr>
          <a:xfrm flipH="1">
            <a:off x="10597148" y="7325361"/>
            <a:ext cx="510798" cy="978218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直线箭头连接符 156">
            <a:extLst>
              <a:ext uri="{FF2B5EF4-FFF2-40B4-BE49-F238E27FC236}">
                <a16:creationId xmlns:a16="http://schemas.microsoft.com/office/drawing/2014/main" id="{1075CD2A-D8B5-0D4D-9CBC-D302F8553D49}"/>
              </a:ext>
            </a:extLst>
          </p:cNvPr>
          <p:cNvCxnSpPr>
            <a:cxnSpLocks/>
            <a:stCxn id="106" idx="3"/>
            <a:endCxn id="104" idx="1"/>
          </p:cNvCxnSpPr>
          <p:nvPr/>
        </p:nvCxnSpPr>
        <p:spPr>
          <a:xfrm>
            <a:off x="9954143" y="8463209"/>
            <a:ext cx="271916" cy="1232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2" name="直线箭头连接符 161">
            <a:extLst>
              <a:ext uri="{FF2B5EF4-FFF2-40B4-BE49-F238E27FC236}">
                <a16:creationId xmlns:a16="http://schemas.microsoft.com/office/drawing/2014/main" id="{90D78C1F-48E8-1141-A7F3-1324D5BFFB16}"/>
              </a:ext>
            </a:extLst>
          </p:cNvPr>
          <p:cNvCxnSpPr>
            <a:cxnSpLocks/>
            <a:stCxn id="112" idx="1"/>
            <a:endCxn id="105" idx="3"/>
          </p:cNvCxnSpPr>
          <p:nvPr/>
        </p:nvCxnSpPr>
        <p:spPr>
          <a:xfrm flipH="1">
            <a:off x="11505310" y="8463211"/>
            <a:ext cx="243435" cy="75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直线箭头连接符 164">
            <a:extLst>
              <a:ext uri="{FF2B5EF4-FFF2-40B4-BE49-F238E27FC236}">
                <a16:creationId xmlns:a16="http://schemas.microsoft.com/office/drawing/2014/main" id="{44DC7361-D2E4-584E-9EEE-8FA5B082B9EC}"/>
              </a:ext>
            </a:extLst>
          </p:cNvPr>
          <p:cNvCxnSpPr>
            <a:cxnSpLocks/>
            <a:stCxn id="109" idx="0"/>
            <a:endCxn id="105" idx="2"/>
          </p:cNvCxnSpPr>
          <p:nvPr/>
        </p:nvCxnSpPr>
        <p:spPr>
          <a:xfrm flipH="1" flipV="1">
            <a:off x="11249710" y="8719560"/>
            <a:ext cx="3689" cy="245338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8" name="直线箭头连接符 167">
            <a:extLst>
              <a:ext uri="{FF2B5EF4-FFF2-40B4-BE49-F238E27FC236}">
                <a16:creationId xmlns:a16="http://schemas.microsoft.com/office/drawing/2014/main" id="{CA498B33-8767-DC48-94AB-3247169E727D}"/>
              </a:ext>
            </a:extLst>
          </p:cNvPr>
          <p:cNvCxnSpPr>
            <a:cxnSpLocks/>
            <a:stCxn id="108" idx="0"/>
            <a:endCxn id="104" idx="2"/>
          </p:cNvCxnSpPr>
          <p:nvPr/>
        </p:nvCxnSpPr>
        <p:spPr>
          <a:xfrm flipV="1">
            <a:off x="10481659" y="8720043"/>
            <a:ext cx="0" cy="248077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直线箭头连接符 170">
            <a:extLst>
              <a:ext uri="{FF2B5EF4-FFF2-40B4-BE49-F238E27FC236}">
                <a16:creationId xmlns:a16="http://schemas.microsoft.com/office/drawing/2014/main" id="{6859AF0F-A515-EE43-BB60-818421932BDF}"/>
              </a:ext>
            </a:extLst>
          </p:cNvPr>
          <p:cNvCxnSpPr>
            <a:cxnSpLocks/>
          </p:cNvCxnSpPr>
          <p:nvPr/>
        </p:nvCxnSpPr>
        <p:spPr>
          <a:xfrm flipV="1">
            <a:off x="9838221" y="8579103"/>
            <a:ext cx="499891" cy="50400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5" name="直线箭头连接符 174">
            <a:extLst>
              <a:ext uri="{FF2B5EF4-FFF2-40B4-BE49-F238E27FC236}">
                <a16:creationId xmlns:a16="http://schemas.microsoft.com/office/drawing/2014/main" id="{2DA6A355-1825-4E4A-957D-71A5FFABFBDF}"/>
              </a:ext>
            </a:extLst>
          </p:cNvPr>
          <p:cNvCxnSpPr>
            <a:cxnSpLocks/>
          </p:cNvCxnSpPr>
          <p:nvPr/>
        </p:nvCxnSpPr>
        <p:spPr>
          <a:xfrm flipV="1">
            <a:off x="10609740" y="8576727"/>
            <a:ext cx="499891" cy="50400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6" name="直线箭头连接符 175">
            <a:extLst>
              <a:ext uri="{FF2B5EF4-FFF2-40B4-BE49-F238E27FC236}">
                <a16:creationId xmlns:a16="http://schemas.microsoft.com/office/drawing/2014/main" id="{E1ABC148-D7C4-DF43-B36F-E1511AD836F9}"/>
              </a:ext>
            </a:extLst>
          </p:cNvPr>
          <p:cNvCxnSpPr>
            <a:cxnSpLocks/>
          </p:cNvCxnSpPr>
          <p:nvPr/>
        </p:nvCxnSpPr>
        <p:spPr>
          <a:xfrm flipH="1" flipV="1">
            <a:off x="10634913" y="8574776"/>
            <a:ext cx="495578" cy="519495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1" name="直线箭头连接符 180">
            <a:extLst>
              <a:ext uri="{FF2B5EF4-FFF2-40B4-BE49-F238E27FC236}">
                <a16:creationId xmlns:a16="http://schemas.microsoft.com/office/drawing/2014/main" id="{81EC60E4-ADF2-B24B-B6C4-213423D0DC86}"/>
              </a:ext>
            </a:extLst>
          </p:cNvPr>
          <p:cNvCxnSpPr>
            <a:cxnSpLocks/>
          </p:cNvCxnSpPr>
          <p:nvPr/>
        </p:nvCxnSpPr>
        <p:spPr>
          <a:xfrm flipH="1" flipV="1">
            <a:off x="11390844" y="8560645"/>
            <a:ext cx="495578" cy="519495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3076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452B408D-838F-7D48-8AB1-28178B95E3C3}"/>
                  </a:ext>
                </a:extLst>
              </p:cNvPr>
              <p:cNvSpPr/>
              <p:nvPr/>
            </p:nvSpPr>
            <p:spPr>
              <a:xfrm>
                <a:off x="5761666" y="4801829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452B408D-838F-7D48-8AB1-28178B95E3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1666" y="4801829"/>
                <a:ext cx="670706" cy="651353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D8D4CA7C-E0FC-7B4C-9FCA-A68B9FA62639}"/>
                  </a:ext>
                </a:extLst>
              </p:cNvPr>
              <p:cNvSpPr/>
              <p:nvPr/>
            </p:nvSpPr>
            <p:spPr>
              <a:xfrm>
                <a:off x="5761666" y="5530355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D8D4CA7C-E0FC-7B4C-9FCA-A68B9FA626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1666" y="5530355"/>
                <a:ext cx="670706" cy="651353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634DE5AC-AD7D-E641-91CE-4673705FDAEF}"/>
                  </a:ext>
                </a:extLst>
              </p:cNvPr>
              <p:cNvSpPr/>
              <p:nvPr/>
            </p:nvSpPr>
            <p:spPr>
              <a:xfrm>
                <a:off x="5759857" y="6872089"/>
                <a:ext cx="670706" cy="65135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zh-CN" altLang="en-US" sz="1600" dirty="0"/>
              </a:p>
            </p:txBody>
          </p:sp>
        </mc:Choice>
        <mc:Fallback xmlns=""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634DE5AC-AD7D-E641-91CE-4673705FDA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9857" y="6872089"/>
                <a:ext cx="670706" cy="6513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56606E7-9337-F840-8AB9-D7EF3D33A8D3}"/>
                  </a:ext>
                </a:extLst>
              </p:cNvPr>
              <p:cNvSpPr/>
              <p:nvPr/>
            </p:nvSpPr>
            <p:spPr>
              <a:xfrm>
                <a:off x="8772142" y="4887320"/>
                <a:ext cx="1462260" cy="4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56606E7-9337-F840-8AB9-D7EF3D33A8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2142" y="4887320"/>
                <a:ext cx="1462260" cy="4803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AF3076F8-39FB-3E48-8B7A-18D62E5F20F8}"/>
                  </a:ext>
                </a:extLst>
              </p:cNvPr>
              <p:cNvSpPr/>
              <p:nvPr/>
            </p:nvSpPr>
            <p:spPr>
              <a:xfrm>
                <a:off x="8772142" y="5615846"/>
                <a:ext cx="1462260" cy="4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AF3076F8-39FB-3E48-8B7A-18D62E5F20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2142" y="5615846"/>
                <a:ext cx="1462260" cy="48036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E723FA03-D50A-9A44-86AC-36239002347A}"/>
                  </a:ext>
                </a:extLst>
              </p:cNvPr>
              <p:cNvSpPr/>
              <p:nvPr/>
            </p:nvSpPr>
            <p:spPr>
              <a:xfrm>
                <a:off x="8772142" y="6957580"/>
                <a:ext cx="1462260" cy="4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E723FA03-D50A-9A44-86AC-3623900234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2142" y="6957580"/>
                <a:ext cx="1462260" cy="48036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79753D39-971F-3D4F-93F7-DBADE58F2FB2}"/>
              </a:ext>
            </a:extLst>
          </p:cNvPr>
          <p:cNvCxnSpPr>
            <a:cxnSpLocks/>
            <a:stCxn id="4" idx="6"/>
            <a:endCxn id="7" idx="1"/>
          </p:cNvCxnSpPr>
          <p:nvPr/>
        </p:nvCxnSpPr>
        <p:spPr>
          <a:xfrm flipV="1">
            <a:off x="6432372" y="5127505"/>
            <a:ext cx="233977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0EDB1FE8-F313-8640-8287-6D9705DB6C7F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487680" y="531821"/>
            <a:ext cx="5567646" cy="365918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B791DB27-DD41-2E4D-A224-18AE59A38453}"/>
              </a:ext>
            </a:extLst>
          </p:cNvPr>
          <p:cNvSpPr txBox="1"/>
          <p:nvPr/>
        </p:nvSpPr>
        <p:spPr>
          <a:xfrm>
            <a:off x="6856935" y="4198925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1.</a:t>
            </a:r>
            <a:r>
              <a:rPr kumimoji="1" lang="zh-CN" altLang="en-US" sz="2000" dirty="0"/>
              <a:t> 协商阶段</a:t>
            </a:r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A96BE742-F2EA-A943-9FBD-6C24204BE467}"/>
              </a:ext>
            </a:extLst>
          </p:cNvPr>
          <p:cNvCxnSpPr>
            <a:cxnSpLocks/>
            <a:stCxn id="5" idx="6"/>
            <a:endCxn id="8" idx="1"/>
          </p:cNvCxnSpPr>
          <p:nvPr/>
        </p:nvCxnSpPr>
        <p:spPr>
          <a:xfrm flipV="1">
            <a:off x="6432372" y="5856031"/>
            <a:ext cx="233977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4AA512F2-E89C-4D49-B19E-E7AD2788A38D}"/>
              </a:ext>
            </a:extLst>
          </p:cNvPr>
          <p:cNvCxnSpPr>
            <a:cxnSpLocks/>
            <a:stCxn id="6" idx="6"/>
            <a:endCxn id="9" idx="1"/>
          </p:cNvCxnSpPr>
          <p:nvPr/>
        </p:nvCxnSpPr>
        <p:spPr>
          <a:xfrm flipV="1">
            <a:off x="6430563" y="7197765"/>
            <a:ext cx="234157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B60152CD-967F-2641-AE7F-ACB36474FE8D}"/>
              </a:ext>
            </a:extLst>
          </p:cNvPr>
          <p:cNvSpPr txBox="1"/>
          <p:nvPr/>
        </p:nvSpPr>
        <p:spPr>
          <a:xfrm>
            <a:off x="10469687" y="4198925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3.</a:t>
            </a:r>
            <a:r>
              <a:rPr kumimoji="1" lang="zh-CN" altLang="en-US" sz="2000" dirty="0"/>
              <a:t> 确认阶段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D721369A-3A90-CA41-868B-7D4FDDEF1AD1}"/>
                  </a:ext>
                </a:extLst>
              </p:cNvPr>
              <p:cNvSpPr/>
              <p:nvPr/>
            </p:nvSpPr>
            <p:spPr>
              <a:xfrm>
                <a:off x="5759857" y="8454006"/>
                <a:ext cx="1860224" cy="4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d>
                            <m:dPr>
                              <m:begChr m:val="⟦"/>
                              <m:endChr m:val="⟧"/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𝑂𝑢𝑡</m:t>
                                  </m:r>
                                </m:e>
                                <m:sub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:</m:t>
                          </m:r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D721369A-3A90-CA41-868B-7D4FDDEF1A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9857" y="8454006"/>
                <a:ext cx="1860224" cy="48036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52567BF8-9376-7942-9D04-CF8675814A41}"/>
                  </a:ext>
                </a:extLst>
              </p:cNvPr>
              <p:cNvSpPr/>
              <p:nvPr/>
            </p:nvSpPr>
            <p:spPr>
              <a:xfrm>
                <a:off x="5759857" y="9165206"/>
                <a:ext cx="1860224" cy="4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d>
                            <m:dPr>
                              <m:begChr m:val="⟦"/>
                              <m:endChr m:val="⟧"/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𝑂𝑢𝑡</m:t>
                                  </m:r>
                                </m:e>
                                <m:sub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:</m:t>
                          </m:r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52567BF8-9376-7942-9D04-CF8675814A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9857" y="9165206"/>
                <a:ext cx="1860224" cy="480369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C613924B-EBBA-0F49-9E7E-8B5FB22CE422}"/>
                  </a:ext>
                </a:extLst>
              </p:cNvPr>
              <p:cNvSpPr/>
              <p:nvPr/>
            </p:nvSpPr>
            <p:spPr>
              <a:xfrm>
                <a:off x="5759857" y="10191372"/>
                <a:ext cx="1860224" cy="4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  <m:d>
                            <m:dPr>
                              <m:begChr m:val="⟦"/>
                              <m:endChr m:val="⟧"/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𝑂𝑢𝑡</m:t>
                                  </m:r>
                                </m:e>
                                <m:sub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:</m:t>
                          </m:r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C613924B-EBBA-0F49-9E7E-8B5FB22CE4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9857" y="10191372"/>
                <a:ext cx="1860224" cy="48036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本框 23">
            <a:extLst>
              <a:ext uri="{FF2B5EF4-FFF2-40B4-BE49-F238E27FC236}">
                <a16:creationId xmlns:a16="http://schemas.microsoft.com/office/drawing/2014/main" id="{8A1FA81A-8956-E542-A8D7-0588AB4596B8}"/>
              </a:ext>
            </a:extLst>
          </p:cNvPr>
          <p:cNvSpPr txBox="1"/>
          <p:nvPr/>
        </p:nvSpPr>
        <p:spPr>
          <a:xfrm>
            <a:off x="5959972" y="9796291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F0DDA73-B935-DA42-A0AB-8214D24E9714}"/>
              </a:ext>
            </a:extLst>
          </p:cNvPr>
          <p:cNvSpPr txBox="1"/>
          <p:nvPr/>
        </p:nvSpPr>
        <p:spPr>
          <a:xfrm>
            <a:off x="5789677" y="6270818"/>
            <a:ext cx="611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……</a:t>
            </a:r>
            <a:endParaRPr kumimoji="1" lang="zh-CN" altLang="en-US" sz="24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3AC55FC-6F6D-1C4A-BF42-5C3EDDB0ECF3}"/>
              </a:ext>
            </a:extLst>
          </p:cNvPr>
          <p:cNvSpPr txBox="1"/>
          <p:nvPr/>
        </p:nvSpPr>
        <p:spPr>
          <a:xfrm>
            <a:off x="6436444" y="9750124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48BCF31-6EE0-234F-A6FD-F1D158F82B28}"/>
              </a:ext>
            </a:extLst>
          </p:cNvPr>
          <p:cNvSpPr/>
          <p:nvPr/>
        </p:nvSpPr>
        <p:spPr>
          <a:xfrm>
            <a:off x="8512672" y="8454006"/>
            <a:ext cx="1981200" cy="22177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408D026-8EA1-AB41-84A5-2B0F900A27CB}"/>
              </a:ext>
            </a:extLst>
          </p:cNvPr>
          <p:cNvSpPr txBox="1"/>
          <p:nvPr/>
        </p:nvSpPr>
        <p:spPr>
          <a:xfrm>
            <a:off x="8772142" y="9369064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2.</a:t>
            </a:r>
            <a:r>
              <a:rPr kumimoji="1" lang="zh-CN" altLang="en-US" sz="2000" dirty="0"/>
              <a:t> 混淆阶段</a:t>
            </a:r>
          </a:p>
        </p:txBody>
      </p: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FE4E228D-D09F-144F-83AE-92E82C6C2F27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7620081" y="8694191"/>
            <a:ext cx="892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B2DDC28C-2B9E-6047-91C5-7867B811C74C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7620081" y="9405391"/>
            <a:ext cx="892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E16728B3-F462-FB4D-8612-87CC5C306BFB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7620081" y="10431557"/>
            <a:ext cx="892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69DF712F-3D6F-B14D-BAE8-09CED753B7B4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10493872" y="9562098"/>
            <a:ext cx="2880019" cy="776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98BFE5C0-A4E2-8C4E-91F2-8DD0A4E9352E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0234402" y="5127505"/>
            <a:ext cx="19328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4FBDB93B-A37C-AC44-B8F2-59ABDFC9CFA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10234402" y="5856031"/>
            <a:ext cx="19328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7F0165E0-7D03-4742-866A-5F86E1AB3F09}"/>
              </a:ext>
            </a:extLst>
          </p:cNvPr>
          <p:cNvSpPr/>
          <p:nvPr/>
        </p:nvSpPr>
        <p:spPr>
          <a:xfrm>
            <a:off x="12167232" y="4599035"/>
            <a:ext cx="2413317" cy="31016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39758993-0778-0347-B6AC-2BBD9CC84726}"/>
                  </a:ext>
                </a:extLst>
              </p:cNvPr>
              <p:cNvSpPr/>
              <p:nvPr/>
            </p:nvSpPr>
            <p:spPr>
              <a:xfrm>
                <a:off x="10493872" y="9162014"/>
                <a:ext cx="2880019" cy="38888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𝑂𝑢𝑡</m:t>
                        </m:r>
                      </m:e>
                      <m:sub>
                        <m:r>
                          <a:rPr kumimoji="1"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kumimoji="1" lang="en-US" altLang="zh-CN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𝑂𝑢𝑡</m:t>
                        </m:r>
                      </m:e>
                      <m:sub>
                        <m:r>
                          <a:rPr kumimoji="1"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</m:sub>
                    </m:sSub>
                  </m:oMath>
                </a14:m>
                <a:r>
                  <a:rPr lang="en-US" altLang="zh-CN" dirty="0"/>
                  <a:t>,…,</a:t>
                </a:r>
                <a:r>
                  <a:rPr kumimoji="1"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𝑂𝑢𝑡</m:t>
                        </m:r>
                      </m:e>
                      <m:sub>
                        <m:r>
                          <a:rPr kumimoji="1"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b>
                    </m:sSub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39758993-0778-0347-B6AC-2BBD9CC847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93872" y="9162014"/>
                <a:ext cx="2880019" cy="388889"/>
              </a:xfrm>
              <a:prstGeom prst="rect">
                <a:avLst/>
              </a:prstGeom>
              <a:blipFill>
                <a:blip r:embed="rId12"/>
                <a:stretch>
                  <a:fillRect t="-3125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9B7A7DA5-0206-5740-8691-63F540524C97}"/>
              </a:ext>
            </a:extLst>
          </p:cNvPr>
          <p:cNvCxnSpPr>
            <a:cxnSpLocks/>
            <a:endCxn id="49" idx="2"/>
          </p:cNvCxnSpPr>
          <p:nvPr/>
        </p:nvCxnSpPr>
        <p:spPr>
          <a:xfrm flipV="1">
            <a:off x="13373891" y="7700685"/>
            <a:ext cx="0" cy="18621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529E35B0-B92C-6A49-AA89-D6389B476962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10234402" y="7197765"/>
            <a:ext cx="19328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D0B6A055-56AA-5F49-992A-F3B340B9CD0A}"/>
                  </a:ext>
                </a:extLst>
              </p:cNvPr>
              <p:cNvSpPr/>
              <p:nvPr/>
            </p:nvSpPr>
            <p:spPr>
              <a:xfrm>
                <a:off x="12642760" y="4872091"/>
                <a:ext cx="1462260" cy="4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D0B6A055-56AA-5F49-992A-F3B340B9CD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42760" y="4872091"/>
                <a:ext cx="1462260" cy="480369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6C628F2D-471F-F94C-B317-1B9DBF9DAAFC}"/>
                  </a:ext>
                </a:extLst>
              </p:cNvPr>
              <p:cNvSpPr/>
              <p:nvPr/>
            </p:nvSpPr>
            <p:spPr>
              <a:xfrm>
                <a:off x="12642760" y="5621627"/>
                <a:ext cx="1462260" cy="4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6C628F2D-471F-F94C-B317-1B9DBF9DAAF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42760" y="5621627"/>
                <a:ext cx="1462260" cy="480369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矩形 75">
                <a:extLst>
                  <a:ext uri="{FF2B5EF4-FFF2-40B4-BE49-F238E27FC236}">
                    <a16:creationId xmlns:a16="http://schemas.microsoft.com/office/drawing/2014/main" id="{3B5ED112-E38F-F44D-8C1A-82761A5047B0}"/>
                  </a:ext>
                </a:extLst>
              </p:cNvPr>
              <p:cNvSpPr/>
              <p:nvPr/>
            </p:nvSpPr>
            <p:spPr>
              <a:xfrm>
                <a:off x="12642760" y="6957580"/>
                <a:ext cx="1462260" cy="4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𝑂𝑢𝑡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76" name="矩形 75">
                <a:extLst>
                  <a:ext uri="{FF2B5EF4-FFF2-40B4-BE49-F238E27FC236}">
                    <a16:creationId xmlns:a16="http://schemas.microsoft.com/office/drawing/2014/main" id="{3B5ED112-E38F-F44D-8C1A-82761A5047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42760" y="6957580"/>
                <a:ext cx="1462260" cy="480369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文本框 76">
            <a:extLst>
              <a:ext uri="{FF2B5EF4-FFF2-40B4-BE49-F238E27FC236}">
                <a16:creationId xmlns:a16="http://schemas.microsoft.com/office/drawing/2014/main" id="{9486DA0F-F538-C940-BB66-400202219405}"/>
              </a:ext>
            </a:extLst>
          </p:cNvPr>
          <p:cNvSpPr txBox="1"/>
          <p:nvPr/>
        </p:nvSpPr>
        <p:spPr>
          <a:xfrm>
            <a:off x="9197739" y="6270818"/>
            <a:ext cx="611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……</a:t>
            </a:r>
            <a:endParaRPr kumimoji="1" lang="zh-CN" altLang="en-US" sz="2400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7594CAF3-C6D0-C944-95CC-E9A97750C6ED}"/>
              </a:ext>
            </a:extLst>
          </p:cNvPr>
          <p:cNvSpPr txBox="1"/>
          <p:nvPr/>
        </p:nvSpPr>
        <p:spPr>
          <a:xfrm>
            <a:off x="13069860" y="6270818"/>
            <a:ext cx="611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……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50828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 descr="IMG_256">
            <a:extLst>
              <a:ext uri="{FF2B5EF4-FFF2-40B4-BE49-F238E27FC236}">
                <a16:creationId xmlns:a16="http://schemas.microsoft.com/office/drawing/2014/main" id="{6D52FAD1-4BC5-CD43-9AB3-4E96DC11DF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3021742" y="4243649"/>
            <a:ext cx="3787319" cy="5570014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9" name="矩形 58">
            <a:extLst>
              <a:ext uri="{FF2B5EF4-FFF2-40B4-BE49-F238E27FC236}">
                <a16:creationId xmlns:a16="http://schemas.microsoft.com/office/drawing/2014/main" id="{54B7B84A-C570-6B4B-BC81-FA302182FC75}"/>
              </a:ext>
            </a:extLst>
          </p:cNvPr>
          <p:cNvSpPr/>
          <p:nvPr/>
        </p:nvSpPr>
        <p:spPr>
          <a:xfrm>
            <a:off x="4797460" y="5131402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和地址</a:t>
            </a:r>
            <a:r>
              <a:rPr kumimoji="1" lang="en-US" altLang="zh-CN" sz="1200" dirty="0"/>
              <a:t>B1</a:t>
            </a:r>
          </a:p>
          <a:p>
            <a:pPr algn="ctr"/>
            <a:r>
              <a:rPr kumimoji="1" lang="zh-CN" altLang="en-US" sz="1200" dirty="0"/>
              <a:t>托管账户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17A34ED-A5BE-004D-93B4-8B37A70D5186}"/>
              </a:ext>
            </a:extLst>
          </p:cNvPr>
          <p:cNvSpPr/>
          <p:nvPr/>
        </p:nvSpPr>
        <p:spPr>
          <a:xfrm>
            <a:off x="2058387" y="4697009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600" dirty="0"/>
              <a:t>托管资产</a:t>
            </a:r>
            <a:endParaRPr lang="zh-CN" altLang="en-US" sz="16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394E997-750A-5D41-9DD2-2D642AD238B5}"/>
              </a:ext>
            </a:extLst>
          </p:cNvPr>
          <p:cNvSpPr/>
          <p:nvPr/>
        </p:nvSpPr>
        <p:spPr>
          <a:xfrm>
            <a:off x="4357231" y="3868776"/>
            <a:ext cx="7601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1600" dirty="0"/>
              <a:t>用户 </a:t>
            </a:r>
            <a:r>
              <a:rPr kumimoji="1" lang="en-US" altLang="zh-CN" sz="1600" dirty="0"/>
              <a:t>A</a:t>
            </a:r>
            <a:endParaRPr kumimoji="1" lang="zh-CN" altLang="en-US" sz="1600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CF3305C8-EA25-A14D-9BEC-F28FCD209193}"/>
              </a:ext>
            </a:extLst>
          </p:cNvPr>
          <p:cNvSpPr/>
          <p:nvPr/>
        </p:nvSpPr>
        <p:spPr>
          <a:xfrm>
            <a:off x="6353963" y="3855709"/>
            <a:ext cx="7537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1600" dirty="0"/>
              <a:t>用户 </a:t>
            </a:r>
            <a:r>
              <a:rPr kumimoji="1" lang="en-US" altLang="zh-CN" sz="1600" dirty="0"/>
              <a:t>B</a:t>
            </a:r>
            <a:endParaRPr kumimoji="1" lang="zh-CN" altLang="en-US" sz="16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2BB5AD2-1DF9-2548-BF49-802EB679BECF}"/>
              </a:ext>
            </a:extLst>
          </p:cNvPr>
          <p:cNvSpPr/>
          <p:nvPr/>
        </p:nvSpPr>
        <p:spPr>
          <a:xfrm>
            <a:off x="4195871" y="4247035"/>
            <a:ext cx="1082867" cy="3726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托管资产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285A6ED6-17BE-334B-8942-572C92CC1495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4737303" y="4619668"/>
            <a:ext cx="449638" cy="493241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50870E1B-2B90-1E43-BF2E-7B45EAA18095}"/>
              </a:ext>
            </a:extLst>
          </p:cNvPr>
          <p:cNvCxnSpPr>
            <a:cxnSpLocks/>
            <a:stCxn id="61" idx="2"/>
          </p:cNvCxnSpPr>
          <p:nvPr/>
        </p:nvCxnSpPr>
        <p:spPr>
          <a:xfrm flipH="1">
            <a:off x="6259973" y="4619668"/>
            <a:ext cx="470856" cy="493241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矩形 60">
            <a:extLst>
              <a:ext uri="{FF2B5EF4-FFF2-40B4-BE49-F238E27FC236}">
                <a16:creationId xmlns:a16="http://schemas.microsoft.com/office/drawing/2014/main" id="{335CF65C-4F8B-8846-B689-F4DCBE49C93D}"/>
              </a:ext>
            </a:extLst>
          </p:cNvPr>
          <p:cNvSpPr/>
          <p:nvPr/>
        </p:nvSpPr>
        <p:spPr>
          <a:xfrm>
            <a:off x="6189397" y="4247035"/>
            <a:ext cx="1082867" cy="3726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托管资产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96335336-CED4-5743-AD09-36F84B1E94F3}"/>
              </a:ext>
            </a:extLst>
          </p:cNvPr>
          <p:cNvSpPr/>
          <p:nvPr/>
        </p:nvSpPr>
        <p:spPr>
          <a:xfrm>
            <a:off x="3411435" y="6288001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</a:p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签名</a:t>
            </a: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2CA92B5B-B80C-B54A-8A0C-1D9EE9467734}"/>
              </a:ext>
            </a:extLst>
          </p:cNvPr>
          <p:cNvSpPr/>
          <p:nvPr/>
        </p:nvSpPr>
        <p:spPr>
          <a:xfrm>
            <a:off x="3411433" y="6011004"/>
            <a:ext cx="7473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C1a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482D30E5-CC9B-1249-ADE4-6EB5151330AE}"/>
              </a:ext>
            </a:extLst>
          </p:cNvPr>
          <p:cNvSpPr/>
          <p:nvPr/>
        </p:nvSpPr>
        <p:spPr>
          <a:xfrm>
            <a:off x="3411435" y="6833693"/>
            <a:ext cx="1836175" cy="7472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200" dirty="0"/>
              <a:t> 输出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地址</a:t>
            </a:r>
            <a:r>
              <a:rPr kumimoji="1" lang="en-US" altLang="zh-CN" sz="1200" dirty="0"/>
              <a:t>A2</a:t>
            </a:r>
            <a:r>
              <a:rPr kumimoji="1" lang="zh-CN" altLang="en-US" sz="1200" dirty="0"/>
              <a:t>和地址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 0.5</a:t>
            </a:r>
          </a:p>
          <a:p>
            <a:pPr algn="ctr"/>
            <a:r>
              <a:rPr kumimoji="1" lang="en-US" altLang="zh-CN" sz="1200" dirty="0"/>
              <a:t>1. 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                   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C959227B-3C22-CB4D-95C8-BB646D61B14D}"/>
              </a:ext>
            </a:extLst>
          </p:cNvPr>
          <p:cNvSpPr/>
          <p:nvPr/>
        </p:nvSpPr>
        <p:spPr>
          <a:xfrm>
            <a:off x="3411435" y="7715293"/>
            <a:ext cx="8451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RD1a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F451EF20-00B2-A444-B38D-D610FD4EE86A}"/>
              </a:ext>
            </a:extLst>
          </p:cNvPr>
          <p:cNvSpPr/>
          <p:nvPr/>
        </p:nvSpPr>
        <p:spPr>
          <a:xfrm>
            <a:off x="3411435" y="7983070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A2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</a:p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签名</a:t>
            </a: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5EBB0FD5-C95B-7B47-97C2-C5DBC3274625}"/>
              </a:ext>
            </a:extLst>
          </p:cNvPr>
          <p:cNvSpPr/>
          <p:nvPr/>
        </p:nvSpPr>
        <p:spPr>
          <a:xfrm>
            <a:off x="3411435" y="8528762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dirty="0"/>
              <a:t>  输出</a:t>
            </a:r>
            <a:r>
              <a:rPr kumimoji="1" lang="en-US" altLang="zh-CN" sz="1200" dirty="0"/>
              <a:t> (</a:t>
            </a:r>
            <a:r>
              <a:rPr kumimoji="1" lang="zh-CN" altLang="en-US" sz="1200" dirty="0"/>
              <a:t>延迟 </a:t>
            </a:r>
            <a:r>
              <a:rPr kumimoji="1" lang="en-US" altLang="zh-CN" sz="1200" dirty="0"/>
              <a:t>1000</a:t>
            </a:r>
            <a:r>
              <a:rPr kumimoji="1" lang="zh-CN" altLang="en-US" sz="1200" dirty="0"/>
              <a:t>个确认</a:t>
            </a:r>
            <a:r>
              <a:rPr kumimoji="1" lang="en-US" altLang="zh-CN" sz="1200" dirty="0"/>
              <a:t>)</a:t>
            </a:r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                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cxnSp>
        <p:nvCxnSpPr>
          <p:cNvPr id="77" name="直线连接符 76">
            <a:extLst>
              <a:ext uri="{FF2B5EF4-FFF2-40B4-BE49-F238E27FC236}">
                <a16:creationId xmlns:a16="http://schemas.microsoft.com/office/drawing/2014/main" id="{D1DB4FAB-50F1-E748-9CF1-7CD1D886F778}"/>
              </a:ext>
            </a:extLst>
          </p:cNvPr>
          <p:cNvCxnSpPr>
            <a:cxnSpLocks/>
          </p:cNvCxnSpPr>
          <p:nvPr/>
        </p:nvCxnSpPr>
        <p:spPr>
          <a:xfrm flipH="1" flipV="1">
            <a:off x="5551077" y="7239978"/>
            <a:ext cx="0" cy="24855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直线箭头连接符 80">
            <a:extLst>
              <a:ext uri="{FF2B5EF4-FFF2-40B4-BE49-F238E27FC236}">
                <a16:creationId xmlns:a16="http://schemas.microsoft.com/office/drawing/2014/main" id="{A7C23EB3-90BC-D848-B27A-C21F8ACF982A}"/>
              </a:ext>
            </a:extLst>
          </p:cNvPr>
          <p:cNvCxnSpPr>
            <a:cxnSpLocks/>
          </p:cNvCxnSpPr>
          <p:nvPr/>
        </p:nvCxnSpPr>
        <p:spPr>
          <a:xfrm flipH="1">
            <a:off x="5247608" y="8255916"/>
            <a:ext cx="306116" cy="0"/>
          </a:xfrm>
          <a:prstGeom prst="straightConnector1">
            <a:avLst/>
          </a:prstGeom>
          <a:ln w="9525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矩形 83">
            <a:extLst>
              <a:ext uri="{FF2B5EF4-FFF2-40B4-BE49-F238E27FC236}">
                <a16:creationId xmlns:a16="http://schemas.microsoft.com/office/drawing/2014/main" id="{EC632A8F-D573-7E47-B489-E57E8CAFF75B}"/>
              </a:ext>
            </a:extLst>
          </p:cNvPr>
          <p:cNvSpPr/>
          <p:nvPr/>
        </p:nvSpPr>
        <p:spPr>
          <a:xfrm>
            <a:off x="2058387" y="7117753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600" dirty="0"/>
              <a:t>承诺交易</a:t>
            </a:r>
            <a:endParaRPr lang="zh-CN" altLang="en-US" sz="1600" dirty="0"/>
          </a:p>
        </p:txBody>
      </p:sp>
      <p:cxnSp>
        <p:nvCxnSpPr>
          <p:cNvPr id="85" name="直线箭头连接符 84">
            <a:extLst>
              <a:ext uri="{FF2B5EF4-FFF2-40B4-BE49-F238E27FC236}">
                <a16:creationId xmlns:a16="http://schemas.microsoft.com/office/drawing/2014/main" id="{0300B88A-E46A-1E4A-9BCC-0863467D3BE7}"/>
              </a:ext>
            </a:extLst>
          </p:cNvPr>
          <p:cNvCxnSpPr>
            <a:cxnSpLocks/>
            <a:endCxn id="62" idx="0"/>
          </p:cNvCxnSpPr>
          <p:nvPr/>
        </p:nvCxnSpPr>
        <p:spPr>
          <a:xfrm flipH="1">
            <a:off x="4329523" y="5677095"/>
            <a:ext cx="605095" cy="610907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矩形 88">
            <a:extLst>
              <a:ext uri="{FF2B5EF4-FFF2-40B4-BE49-F238E27FC236}">
                <a16:creationId xmlns:a16="http://schemas.microsoft.com/office/drawing/2014/main" id="{1365E911-5D45-5E4A-B92E-D7F4776F9D4D}"/>
              </a:ext>
            </a:extLst>
          </p:cNvPr>
          <p:cNvSpPr/>
          <p:nvPr/>
        </p:nvSpPr>
        <p:spPr>
          <a:xfrm>
            <a:off x="6320642" y="6288001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签名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  <a:endParaRPr kumimoji="1" lang="zh-CN" altLang="en-US" sz="1200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D53FD4A9-7F5E-824B-AFC8-4E4849A97327}"/>
              </a:ext>
            </a:extLst>
          </p:cNvPr>
          <p:cNvSpPr/>
          <p:nvPr/>
        </p:nvSpPr>
        <p:spPr>
          <a:xfrm>
            <a:off x="6320641" y="6011004"/>
            <a:ext cx="73289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1200" dirty="0"/>
              <a:t>C1b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BD7A95BB-3127-5048-8EDB-8EB87677C2E4}"/>
              </a:ext>
            </a:extLst>
          </p:cNvPr>
          <p:cNvSpPr/>
          <p:nvPr/>
        </p:nvSpPr>
        <p:spPr>
          <a:xfrm>
            <a:off x="6320642" y="6833693"/>
            <a:ext cx="1836175" cy="7472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200" dirty="0"/>
              <a:t> 输出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地址</a:t>
            </a:r>
            <a:r>
              <a:rPr kumimoji="1" lang="en-US" altLang="zh-CN" sz="1200" dirty="0"/>
              <a:t>B2</a:t>
            </a:r>
            <a:r>
              <a:rPr kumimoji="1" lang="zh-CN" altLang="en-US" sz="1200" dirty="0"/>
              <a:t>和地址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 0.5</a:t>
            </a:r>
          </a:p>
          <a:p>
            <a:pPr algn="ctr"/>
            <a:r>
              <a:rPr kumimoji="1" lang="en-US" altLang="zh-CN" sz="1200" dirty="0"/>
              <a:t>1. 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                   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126723E4-A903-874E-8F54-FFF5FB080710}"/>
              </a:ext>
            </a:extLst>
          </p:cNvPr>
          <p:cNvSpPr/>
          <p:nvPr/>
        </p:nvSpPr>
        <p:spPr>
          <a:xfrm>
            <a:off x="6320642" y="7715293"/>
            <a:ext cx="8290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RD1b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71483A4-58DC-6445-8607-367D73256EBF}"/>
              </a:ext>
            </a:extLst>
          </p:cNvPr>
          <p:cNvSpPr/>
          <p:nvPr/>
        </p:nvSpPr>
        <p:spPr>
          <a:xfrm>
            <a:off x="6320642" y="7983070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签名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B2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  <a:endParaRPr kumimoji="1" lang="zh-CN" altLang="en-US" sz="1200" dirty="0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D5A24439-33FA-D54C-AA38-10C465AA838E}"/>
              </a:ext>
            </a:extLst>
          </p:cNvPr>
          <p:cNvSpPr/>
          <p:nvPr/>
        </p:nvSpPr>
        <p:spPr>
          <a:xfrm>
            <a:off x="6320642" y="8528762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200" dirty="0"/>
              <a:t> </a:t>
            </a:r>
            <a:r>
              <a:rPr kumimoji="1" lang="zh-CN" altLang="en-US" sz="1200" dirty="0"/>
              <a:t>输出</a:t>
            </a:r>
            <a:r>
              <a:rPr kumimoji="1" lang="en-US" altLang="zh-CN" sz="1200" dirty="0"/>
              <a:t> (</a:t>
            </a:r>
            <a:r>
              <a:rPr kumimoji="1" lang="zh-CN" altLang="en-US" sz="1200" dirty="0"/>
              <a:t>延迟 </a:t>
            </a:r>
            <a:r>
              <a:rPr kumimoji="1" lang="en-US" altLang="zh-CN" sz="1200" dirty="0"/>
              <a:t>1000</a:t>
            </a:r>
            <a:r>
              <a:rPr kumimoji="1" lang="zh-CN" altLang="en-US" sz="1200" dirty="0"/>
              <a:t>个确认</a:t>
            </a:r>
            <a:r>
              <a:rPr kumimoji="1" lang="en-US" altLang="zh-CN" sz="1200" dirty="0"/>
              <a:t>)</a:t>
            </a:r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                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cxnSp>
        <p:nvCxnSpPr>
          <p:cNvPr id="95" name="直线连接符 94">
            <a:extLst>
              <a:ext uri="{FF2B5EF4-FFF2-40B4-BE49-F238E27FC236}">
                <a16:creationId xmlns:a16="http://schemas.microsoft.com/office/drawing/2014/main" id="{CE32853B-AF2E-7249-A60E-E936E7644A05}"/>
              </a:ext>
            </a:extLst>
          </p:cNvPr>
          <p:cNvCxnSpPr>
            <a:cxnSpLocks/>
          </p:cNvCxnSpPr>
          <p:nvPr/>
        </p:nvCxnSpPr>
        <p:spPr>
          <a:xfrm flipH="1">
            <a:off x="8156815" y="7239977"/>
            <a:ext cx="3061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直线连接符 95">
            <a:extLst>
              <a:ext uri="{FF2B5EF4-FFF2-40B4-BE49-F238E27FC236}">
                <a16:creationId xmlns:a16="http://schemas.microsoft.com/office/drawing/2014/main" id="{BD7920B1-704C-0E47-8C5A-A568279D8A68}"/>
              </a:ext>
            </a:extLst>
          </p:cNvPr>
          <p:cNvCxnSpPr>
            <a:cxnSpLocks/>
          </p:cNvCxnSpPr>
          <p:nvPr/>
        </p:nvCxnSpPr>
        <p:spPr>
          <a:xfrm flipV="1">
            <a:off x="8462931" y="7239978"/>
            <a:ext cx="0" cy="10159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直线箭头连接符 96">
            <a:extLst>
              <a:ext uri="{FF2B5EF4-FFF2-40B4-BE49-F238E27FC236}">
                <a16:creationId xmlns:a16="http://schemas.microsoft.com/office/drawing/2014/main" id="{C825C4B7-329B-E548-B6AD-7F75A849F1A3}"/>
              </a:ext>
            </a:extLst>
          </p:cNvPr>
          <p:cNvCxnSpPr>
            <a:cxnSpLocks/>
          </p:cNvCxnSpPr>
          <p:nvPr/>
        </p:nvCxnSpPr>
        <p:spPr>
          <a:xfrm flipH="1">
            <a:off x="8156815" y="8255916"/>
            <a:ext cx="306116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直线箭头连接符 97">
            <a:extLst>
              <a:ext uri="{FF2B5EF4-FFF2-40B4-BE49-F238E27FC236}">
                <a16:creationId xmlns:a16="http://schemas.microsoft.com/office/drawing/2014/main" id="{66206D1E-2174-134F-9E39-F8BD5C3AA61D}"/>
              </a:ext>
            </a:extLst>
          </p:cNvPr>
          <p:cNvCxnSpPr>
            <a:cxnSpLocks/>
            <a:endCxn id="89" idx="0"/>
          </p:cNvCxnSpPr>
          <p:nvPr/>
        </p:nvCxnSpPr>
        <p:spPr>
          <a:xfrm>
            <a:off x="6505837" y="5677095"/>
            <a:ext cx="732893" cy="610907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5" name="矩形 114">
            <a:extLst>
              <a:ext uri="{FF2B5EF4-FFF2-40B4-BE49-F238E27FC236}">
                <a16:creationId xmlns:a16="http://schemas.microsoft.com/office/drawing/2014/main" id="{24378BA8-461B-3740-AB91-A2925AF064F0}"/>
              </a:ext>
            </a:extLst>
          </p:cNvPr>
          <p:cNvSpPr/>
          <p:nvPr/>
        </p:nvSpPr>
        <p:spPr>
          <a:xfrm>
            <a:off x="3408788" y="9184936"/>
            <a:ext cx="8114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BR1a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AF19FDF2-A61C-914C-9269-F6A3DDC83A83}"/>
              </a:ext>
            </a:extLst>
          </p:cNvPr>
          <p:cNvSpPr/>
          <p:nvPr/>
        </p:nvSpPr>
        <p:spPr>
          <a:xfrm>
            <a:off x="3408788" y="9452713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A2</a:t>
            </a:r>
            <a:r>
              <a:rPr kumimoji="1" lang="zh-CN" altLang="en-US" sz="1200" dirty="0"/>
              <a:t>签名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  <a:endParaRPr kumimoji="1" lang="zh-CN" altLang="en-US" sz="1200" dirty="0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9FC359C9-9745-664C-919C-542D936CDEAA}"/>
              </a:ext>
            </a:extLst>
          </p:cNvPr>
          <p:cNvSpPr/>
          <p:nvPr/>
        </p:nvSpPr>
        <p:spPr>
          <a:xfrm>
            <a:off x="3408788" y="9998405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dirty="0"/>
              <a:t>  输出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地址</a:t>
            </a:r>
            <a:r>
              <a:rPr kumimoji="1" lang="en-US" altLang="zh-CN" sz="1200" dirty="0"/>
              <a:t>B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1</a:t>
            </a:r>
            <a:r>
              <a:rPr kumimoji="1" lang="zh-CN" altLang="en-US" sz="1200" dirty="0"/>
              <a:t>               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cxnSp>
        <p:nvCxnSpPr>
          <p:cNvPr id="118" name="直线箭头连接符 117">
            <a:extLst>
              <a:ext uri="{FF2B5EF4-FFF2-40B4-BE49-F238E27FC236}">
                <a16:creationId xmlns:a16="http://schemas.microsoft.com/office/drawing/2014/main" id="{7003EDCB-296C-604D-A6CF-DA2DB38EF372}"/>
              </a:ext>
            </a:extLst>
          </p:cNvPr>
          <p:cNvCxnSpPr>
            <a:cxnSpLocks/>
          </p:cNvCxnSpPr>
          <p:nvPr/>
        </p:nvCxnSpPr>
        <p:spPr>
          <a:xfrm flipH="1">
            <a:off x="5244961" y="9725559"/>
            <a:ext cx="306116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1" name="矩形 130">
            <a:extLst>
              <a:ext uri="{FF2B5EF4-FFF2-40B4-BE49-F238E27FC236}">
                <a16:creationId xmlns:a16="http://schemas.microsoft.com/office/drawing/2014/main" id="{9540575F-966F-DA4E-8035-AC15D643CE92}"/>
              </a:ext>
            </a:extLst>
          </p:cNvPr>
          <p:cNvSpPr/>
          <p:nvPr/>
        </p:nvSpPr>
        <p:spPr>
          <a:xfrm>
            <a:off x="2054660" y="9725559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600" dirty="0"/>
              <a:t>违约补救</a:t>
            </a:r>
            <a:endParaRPr lang="zh-CN" altLang="en-US" sz="1600" dirty="0"/>
          </a:p>
        </p:txBody>
      </p:sp>
      <p:cxnSp>
        <p:nvCxnSpPr>
          <p:cNvPr id="138" name="直线连接符 137">
            <a:extLst>
              <a:ext uri="{FF2B5EF4-FFF2-40B4-BE49-F238E27FC236}">
                <a16:creationId xmlns:a16="http://schemas.microsoft.com/office/drawing/2014/main" id="{097BA560-C53E-F246-A588-4F33CE6ECBD1}"/>
              </a:ext>
            </a:extLst>
          </p:cNvPr>
          <p:cNvCxnSpPr>
            <a:cxnSpLocks/>
          </p:cNvCxnSpPr>
          <p:nvPr/>
        </p:nvCxnSpPr>
        <p:spPr>
          <a:xfrm flipH="1">
            <a:off x="5244961" y="7239977"/>
            <a:ext cx="3061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直线箭头连接符 139">
            <a:extLst>
              <a:ext uri="{FF2B5EF4-FFF2-40B4-BE49-F238E27FC236}">
                <a16:creationId xmlns:a16="http://schemas.microsoft.com/office/drawing/2014/main" id="{7130F840-6B0C-C941-A0C1-6B47A142631F}"/>
              </a:ext>
            </a:extLst>
          </p:cNvPr>
          <p:cNvCxnSpPr>
            <a:cxnSpLocks/>
          </p:cNvCxnSpPr>
          <p:nvPr/>
        </p:nvCxnSpPr>
        <p:spPr>
          <a:xfrm>
            <a:off x="8156815" y="5677094"/>
            <a:ext cx="2077072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2" name="矩形 141">
            <a:extLst>
              <a:ext uri="{FF2B5EF4-FFF2-40B4-BE49-F238E27FC236}">
                <a16:creationId xmlns:a16="http://schemas.microsoft.com/office/drawing/2014/main" id="{A341D471-6196-0C43-9C36-C9737EA761B9}"/>
              </a:ext>
            </a:extLst>
          </p:cNvPr>
          <p:cNvSpPr/>
          <p:nvPr/>
        </p:nvSpPr>
        <p:spPr>
          <a:xfrm>
            <a:off x="8079835" y="5248038"/>
            <a:ext cx="21579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1600" dirty="0"/>
              <a:t>用户 </a:t>
            </a:r>
            <a:r>
              <a:rPr kumimoji="1" lang="en-US" altLang="zh-CN" sz="1600" dirty="0"/>
              <a:t>A</a:t>
            </a:r>
            <a:r>
              <a:rPr kumimoji="1" lang="zh-CN" altLang="en-US" sz="1600" dirty="0"/>
              <a:t>支付</a:t>
            </a:r>
            <a:r>
              <a:rPr kumimoji="1" lang="en-US" altLang="zh-CN" sz="1600" dirty="0"/>
              <a:t>0.1</a:t>
            </a:r>
            <a:r>
              <a:rPr kumimoji="1" lang="zh-CN" altLang="en-US" sz="1600" dirty="0"/>
              <a:t>给用户</a:t>
            </a:r>
            <a:r>
              <a:rPr kumimoji="1" lang="en-US" altLang="zh-CN" sz="1600" dirty="0"/>
              <a:t>B</a:t>
            </a:r>
            <a:endParaRPr kumimoji="1" lang="zh-CN" altLang="en-US" sz="1600" dirty="0"/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B678AE38-0213-E144-AA7F-383B069A33C8}"/>
              </a:ext>
            </a:extLst>
          </p:cNvPr>
          <p:cNvSpPr/>
          <p:nvPr/>
        </p:nvSpPr>
        <p:spPr>
          <a:xfrm>
            <a:off x="11462927" y="5144469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和地址</a:t>
            </a:r>
            <a:r>
              <a:rPr kumimoji="1" lang="en-US" altLang="zh-CN" sz="1200" dirty="0"/>
              <a:t>B1</a:t>
            </a:r>
          </a:p>
          <a:p>
            <a:pPr algn="ctr"/>
            <a:r>
              <a:rPr kumimoji="1" lang="zh-CN" altLang="en-US" sz="1200" dirty="0"/>
              <a:t>托管账户</a:t>
            </a:r>
          </a:p>
        </p:txBody>
      </p:sp>
      <p:sp>
        <p:nvSpPr>
          <p:cNvPr id="151" name="矩形 150">
            <a:extLst>
              <a:ext uri="{FF2B5EF4-FFF2-40B4-BE49-F238E27FC236}">
                <a16:creationId xmlns:a16="http://schemas.microsoft.com/office/drawing/2014/main" id="{AF6A9037-6C79-0D49-9E1A-114D815DA18F}"/>
              </a:ext>
            </a:extLst>
          </p:cNvPr>
          <p:cNvSpPr/>
          <p:nvPr/>
        </p:nvSpPr>
        <p:spPr>
          <a:xfrm>
            <a:off x="10076902" y="6301068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</a:p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签名</a:t>
            </a:r>
          </a:p>
        </p:txBody>
      </p:sp>
      <p:sp>
        <p:nvSpPr>
          <p:cNvPr id="152" name="矩形 151">
            <a:extLst>
              <a:ext uri="{FF2B5EF4-FFF2-40B4-BE49-F238E27FC236}">
                <a16:creationId xmlns:a16="http://schemas.microsoft.com/office/drawing/2014/main" id="{256BFFA3-057F-8D4A-8FFB-F3715E3AE0E4}"/>
              </a:ext>
            </a:extLst>
          </p:cNvPr>
          <p:cNvSpPr/>
          <p:nvPr/>
        </p:nvSpPr>
        <p:spPr>
          <a:xfrm>
            <a:off x="10076900" y="6024071"/>
            <a:ext cx="7264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C2a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153" name="矩形 152">
            <a:extLst>
              <a:ext uri="{FF2B5EF4-FFF2-40B4-BE49-F238E27FC236}">
                <a16:creationId xmlns:a16="http://schemas.microsoft.com/office/drawing/2014/main" id="{E4F84DCE-4ACE-7047-A675-E3E21F871067}"/>
              </a:ext>
            </a:extLst>
          </p:cNvPr>
          <p:cNvSpPr/>
          <p:nvPr/>
        </p:nvSpPr>
        <p:spPr>
          <a:xfrm>
            <a:off x="10076902" y="6846760"/>
            <a:ext cx="1836175" cy="7472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200" dirty="0"/>
              <a:t> 输出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地址</a:t>
            </a:r>
            <a:r>
              <a:rPr kumimoji="1" lang="en-US" altLang="zh-CN" sz="1200" dirty="0"/>
              <a:t>A3</a:t>
            </a:r>
            <a:r>
              <a:rPr kumimoji="1" lang="zh-CN" altLang="en-US" sz="1200" dirty="0"/>
              <a:t>和地址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 0.4</a:t>
            </a:r>
          </a:p>
          <a:p>
            <a:pPr algn="ctr"/>
            <a:r>
              <a:rPr kumimoji="1" lang="en-US" altLang="zh-CN" sz="1200" dirty="0"/>
              <a:t>1. 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                    </a:t>
            </a:r>
            <a:r>
              <a:rPr kumimoji="1" lang="en-US" altLang="zh-CN" sz="1200" dirty="0"/>
              <a:t>0.6</a:t>
            </a:r>
            <a:endParaRPr kumimoji="1" lang="zh-CN" altLang="en-US" sz="1200" dirty="0"/>
          </a:p>
        </p:txBody>
      </p:sp>
      <p:sp>
        <p:nvSpPr>
          <p:cNvPr id="154" name="矩形 153">
            <a:extLst>
              <a:ext uri="{FF2B5EF4-FFF2-40B4-BE49-F238E27FC236}">
                <a16:creationId xmlns:a16="http://schemas.microsoft.com/office/drawing/2014/main" id="{E1CC9D4E-E2A5-D840-B7AF-47F7DB6CD546}"/>
              </a:ext>
            </a:extLst>
          </p:cNvPr>
          <p:cNvSpPr/>
          <p:nvPr/>
        </p:nvSpPr>
        <p:spPr>
          <a:xfrm>
            <a:off x="10076902" y="7728360"/>
            <a:ext cx="82266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RD2a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DC21E0EE-55DD-B543-9C6B-0CA7F4A502A9}"/>
              </a:ext>
            </a:extLst>
          </p:cNvPr>
          <p:cNvSpPr/>
          <p:nvPr/>
        </p:nvSpPr>
        <p:spPr>
          <a:xfrm>
            <a:off x="10076902" y="7996137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A3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</a:p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签名</a:t>
            </a:r>
          </a:p>
        </p:txBody>
      </p:sp>
      <p:sp>
        <p:nvSpPr>
          <p:cNvPr id="156" name="矩形 155">
            <a:extLst>
              <a:ext uri="{FF2B5EF4-FFF2-40B4-BE49-F238E27FC236}">
                <a16:creationId xmlns:a16="http://schemas.microsoft.com/office/drawing/2014/main" id="{28151714-696B-074E-BBD2-9CC197571DBD}"/>
              </a:ext>
            </a:extLst>
          </p:cNvPr>
          <p:cNvSpPr/>
          <p:nvPr/>
        </p:nvSpPr>
        <p:spPr>
          <a:xfrm>
            <a:off x="10076902" y="8541829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dirty="0"/>
              <a:t>  输出</a:t>
            </a:r>
            <a:r>
              <a:rPr kumimoji="1" lang="en-US" altLang="zh-CN" sz="1200" dirty="0"/>
              <a:t> (</a:t>
            </a:r>
            <a:r>
              <a:rPr kumimoji="1" lang="zh-CN" altLang="en-US" sz="1200" dirty="0"/>
              <a:t>延迟 </a:t>
            </a:r>
            <a:r>
              <a:rPr kumimoji="1" lang="en-US" altLang="zh-CN" sz="1200" dirty="0"/>
              <a:t>1000</a:t>
            </a:r>
            <a:r>
              <a:rPr kumimoji="1" lang="zh-CN" altLang="en-US" sz="1200" dirty="0"/>
              <a:t>个确认</a:t>
            </a:r>
            <a:r>
              <a:rPr kumimoji="1" lang="en-US" altLang="zh-CN" sz="1200" dirty="0"/>
              <a:t>)</a:t>
            </a:r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                 </a:t>
            </a:r>
            <a:r>
              <a:rPr kumimoji="1" lang="en-US" altLang="zh-CN" sz="1200" dirty="0"/>
              <a:t>0.4</a:t>
            </a:r>
            <a:endParaRPr kumimoji="1" lang="zh-CN" altLang="en-US" sz="1200" dirty="0"/>
          </a:p>
        </p:txBody>
      </p:sp>
      <p:cxnSp>
        <p:nvCxnSpPr>
          <p:cNvPr id="157" name="直线箭头连接符 156">
            <a:extLst>
              <a:ext uri="{FF2B5EF4-FFF2-40B4-BE49-F238E27FC236}">
                <a16:creationId xmlns:a16="http://schemas.microsoft.com/office/drawing/2014/main" id="{F6DCE7C0-8B07-BC47-8DD5-1B7230D912C4}"/>
              </a:ext>
            </a:extLst>
          </p:cNvPr>
          <p:cNvCxnSpPr>
            <a:cxnSpLocks/>
          </p:cNvCxnSpPr>
          <p:nvPr/>
        </p:nvCxnSpPr>
        <p:spPr>
          <a:xfrm flipH="1">
            <a:off x="11913075" y="8268983"/>
            <a:ext cx="306116" cy="0"/>
          </a:xfrm>
          <a:prstGeom prst="straightConnector1">
            <a:avLst/>
          </a:prstGeom>
          <a:ln w="9525"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8" name="直线箭头连接符 157">
            <a:extLst>
              <a:ext uri="{FF2B5EF4-FFF2-40B4-BE49-F238E27FC236}">
                <a16:creationId xmlns:a16="http://schemas.microsoft.com/office/drawing/2014/main" id="{AF372806-D4DE-3942-A8E3-D77286B6D8A7}"/>
              </a:ext>
            </a:extLst>
          </p:cNvPr>
          <p:cNvCxnSpPr>
            <a:cxnSpLocks/>
            <a:endCxn id="151" idx="0"/>
          </p:cNvCxnSpPr>
          <p:nvPr/>
        </p:nvCxnSpPr>
        <p:spPr>
          <a:xfrm flipH="1">
            <a:off x="10994990" y="5690162"/>
            <a:ext cx="605095" cy="610907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矩形 158">
            <a:extLst>
              <a:ext uri="{FF2B5EF4-FFF2-40B4-BE49-F238E27FC236}">
                <a16:creationId xmlns:a16="http://schemas.microsoft.com/office/drawing/2014/main" id="{8B9188C3-B744-2A44-86EF-4E4BF9FC8169}"/>
              </a:ext>
            </a:extLst>
          </p:cNvPr>
          <p:cNvSpPr/>
          <p:nvPr/>
        </p:nvSpPr>
        <p:spPr>
          <a:xfrm>
            <a:off x="12986109" y="6301068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签名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  <a:endParaRPr kumimoji="1" lang="zh-CN" altLang="en-US" sz="1200" dirty="0"/>
          </a:p>
        </p:txBody>
      </p:sp>
      <p:sp>
        <p:nvSpPr>
          <p:cNvPr id="160" name="矩形 159">
            <a:extLst>
              <a:ext uri="{FF2B5EF4-FFF2-40B4-BE49-F238E27FC236}">
                <a16:creationId xmlns:a16="http://schemas.microsoft.com/office/drawing/2014/main" id="{9AF63CD4-CA06-BD41-8A36-7367C72A17D6}"/>
              </a:ext>
            </a:extLst>
          </p:cNvPr>
          <p:cNvSpPr/>
          <p:nvPr/>
        </p:nvSpPr>
        <p:spPr>
          <a:xfrm>
            <a:off x="12986108" y="6024071"/>
            <a:ext cx="73289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1200" dirty="0"/>
              <a:t>C2b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161" name="矩形 160">
            <a:extLst>
              <a:ext uri="{FF2B5EF4-FFF2-40B4-BE49-F238E27FC236}">
                <a16:creationId xmlns:a16="http://schemas.microsoft.com/office/drawing/2014/main" id="{02A42AB3-418C-C740-AB27-EF4CE4F11CE1}"/>
              </a:ext>
            </a:extLst>
          </p:cNvPr>
          <p:cNvSpPr/>
          <p:nvPr/>
        </p:nvSpPr>
        <p:spPr>
          <a:xfrm>
            <a:off x="12986109" y="6846760"/>
            <a:ext cx="1836175" cy="7472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200" dirty="0"/>
              <a:t> 输出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地址</a:t>
            </a:r>
            <a:r>
              <a:rPr kumimoji="1" lang="en-US" altLang="zh-CN" sz="1200" dirty="0"/>
              <a:t>B3</a:t>
            </a:r>
            <a:r>
              <a:rPr kumimoji="1" lang="zh-CN" altLang="en-US" sz="1200" dirty="0"/>
              <a:t>和地址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 0.6</a:t>
            </a:r>
          </a:p>
          <a:p>
            <a:pPr algn="ctr"/>
            <a:r>
              <a:rPr kumimoji="1" lang="en-US" altLang="zh-CN" sz="1200" dirty="0"/>
              <a:t>1. 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                    </a:t>
            </a:r>
            <a:r>
              <a:rPr kumimoji="1" lang="en-US" altLang="zh-CN" sz="1200" dirty="0"/>
              <a:t>0.4</a:t>
            </a:r>
            <a:endParaRPr kumimoji="1" lang="zh-CN" altLang="en-US" sz="1200" dirty="0"/>
          </a:p>
        </p:txBody>
      </p:sp>
      <p:sp>
        <p:nvSpPr>
          <p:cNvPr id="162" name="矩形 161">
            <a:extLst>
              <a:ext uri="{FF2B5EF4-FFF2-40B4-BE49-F238E27FC236}">
                <a16:creationId xmlns:a16="http://schemas.microsoft.com/office/drawing/2014/main" id="{B26CC758-9F43-9D49-A791-3EB89768DEF8}"/>
              </a:ext>
            </a:extLst>
          </p:cNvPr>
          <p:cNvSpPr/>
          <p:nvPr/>
        </p:nvSpPr>
        <p:spPr>
          <a:xfrm>
            <a:off x="12986109" y="7728360"/>
            <a:ext cx="8290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RD2b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163" name="矩形 162">
            <a:extLst>
              <a:ext uri="{FF2B5EF4-FFF2-40B4-BE49-F238E27FC236}">
                <a16:creationId xmlns:a16="http://schemas.microsoft.com/office/drawing/2014/main" id="{F6DC99FE-36A4-9248-B360-3EC9DA022193}"/>
              </a:ext>
            </a:extLst>
          </p:cNvPr>
          <p:cNvSpPr/>
          <p:nvPr/>
        </p:nvSpPr>
        <p:spPr>
          <a:xfrm>
            <a:off x="12986109" y="7996137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地址</a:t>
            </a:r>
            <a:r>
              <a:rPr kumimoji="1" lang="en-US" altLang="zh-CN" sz="1200" dirty="0"/>
              <a:t>A1</a:t>
            </a:r>
            <a:r>
              <a:rPr kumimoji="1" lang="zh-CN" altLang="en-US" sz="1200" dirty="0"/>
              <a:t>签名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地址</a:t>
            </a:r>
            <a:r>
              <a:rPr kumimoji="1" lang="en-US" altLang="zh-CN" sz="1200" dirty="0"/>
              <a:t>B3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  <a:endParaRPr kumimoji="1" lang="zh-CN" altLang="en-US" sz="1200" dirty="0"/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3CF0704F-A2D1-3440-9FCB-A589BF1F6A90}"/>
              </a:ext>
            </a:extLst>
          </p:cNvPr>
          <p:cNvSpPr/>
          <p:nvPr/>
        </p:nvSpPr>
        <p:spPr>
          <a:xfrm>
            <a:off x="12986109" y="8541829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200" dirty="0"/>
              <a:t> </a:t>
            </a:r>
            <a:r>
              <a:rPr kumimoji="1" lang="zh-CN" altLang="en-US" sz="1200" dirty="0"/>
              <a:t>输出</a:t>
            </a:r>
            <a:r>
              <a:rPr kumimoji="1" lang="en-US" altLang="zh-CN" sz="1200" dirty="0"/>
              <a:t> (</a:t>
            </a:r>
            <a:r>
              <a:rPr kumimoji="1" lang="zh-CN" altLang="en-US" sz="1200" dirty="0"/>
              <a:t>延迟 </a:t>
            </a:r>
            <a:r>
              <a:rPr kumimoji="1" lang="en-US" altLang="zh-CN" sz="1200" dirty="0"/>
              <a:t>1000</a:t>
            </a:r>
            <a:r>
              <a:rPr kumimoji="1" lang="zh-CN" altLang="en-US" sz="1200" dirty="0"/>
              <a:t>个确认</a:t>
            </a:r>
            <a:r>
              <a:rPr kumimoji="1" lang="en-US" altLang="zh-CN" sz="1200" dirty="0"/>
              <a:t>)</a:t>
            </a:r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地址</a:t>
            </a:r>
            <a:r>
              <a:rPr kumimoji="1" lang="en-US" altLang="zh-CN" sz="1200" dirty="0"/>
              <a:t>B1</a:t>
            </a:r>
            <a:r>
              <a:rPr kumimoji="1" lang="zh-CN" altLang="en-US" sz="1200" dirty="0"/>
              <a:t>                 </a:t>
            </a:r>
            <a:r>
              <a:rPr kumimoji="1" lang="en-US" altLang="zh-CN" sz="1200" dirty="0"/>
              <a:t>0.6</a:t>
            </a:r>
            <a:endParaRPr kumimoji="1" lang="zh-CN" altLang="en-US" sz="1200" dirty="0"/>
          </a:p>
        </p:txBody>
      </p:sp>
      <p:cxnSp>
        <p:nvCxnSpPr>
          <p:cNvPr id="165" name="直线连接符 164">
            <a:extLst>
              <a:ext uri="{FF2B5EF4-FFF2-40B4-BE49-F238E27FC236}">
                <a16:creationId xmlns:a16="http://schemas.microsoft.com/office/drawing/2014/main" id="{4D09F185-81E4-4440-8588-0C2F4633450E}"/>
              </a:ext>
            </a:extLst>
          </p:cNvPr>
          <p:cNvCxnSpPr>
            <a:cxnSpLocks/>
          </p:cNvCxnSpPr>
          <p:nvPr/>
        </p:nvCxnSpPr>
        <p:spPr>
          <a:xfrm flipH="1">
            <a:off x="14822282" y="7253044"/>
            <a:ext cx="3061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直线连接符 165">
            <a:extLst>
              <a:ext uri="{FF2B5EF4-FFF2-40B4-BE49-F238E27FC236}">
                <a16:creationId xmlns:a16="http://schemas.microsoft.com/office/drawing/2014/main" id="{8411FB77-75D7-F34A-A358-AF828258C2F6}"/>
              </a:ext>
            </a:extLst>
          </p:cNvPr>
          <p:cNvCxnSpPr>
            <a:cxnSpLocks/>
          </p:cNvCxnSpPr>
          <p:nvPr/>
        </p:nvCxnSpPr>
        <p:spPr>
          <a:xfrm flipV="1">
            <a:off x="15128398" y="7253045"/>
            <a:ext cx="0" cy="10159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7" name="直线箭头连接符 166">
            <a:extLst>
              <a:ext uri="{FF2B5EF4-FFF2-40B4-BE49-F238E27FC236}">
                <a16:creationId xmlns:a16="http://schemas.microsoft.com/office/drawing/2014/main" id="{0D3C29FE-F96C-B74F-98DB-FEF94CD8790F}"/>
              </a:ext>
            </a:extLst>
          </p:cNvPr>
          <p:cNvCxnSpPr>
            <a:cxnSpLocks/>
          </p:cNvCxnSpPr>
          <p:nvPr/>
        </p:nvCxnSpPr>
        <p:spPr>
          <a:xfrm flipH="1">
            <a:off x="14822282" y="8268983"/>
            <a:ext cx="306116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8" name="直线箭头连接符 167">
            <a:extLst>
              <a:ext uri="{FF2B5EF4-FFF2-40B4-BE49-F238E27FC236}">
                <a16:creationId xmlns:a16="http://schemas.microsoft.com/office/drawing/2014/main" id="{70C0A3F5-ADD6-784F-9DC9-B29D387FABAE}"/>
              </a:ext>
            </a:extLst>
          </p:cNvPr>
          <p:cNvCxnSpPr>
            <a:cxnSpLocks/>
            <a:endCxn id="159" idx="0"/>
          </p:cNvCxnSpPr>
          <p:nvPr/>
        </p:nvCxnSpPr>
        <p:spPr>
          <a:xfrm>
            <a:off x="13171304" y="5690162"/>
            <a:ext cx="732893" cy="610907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直线连接符 168">
            <a:extLst>
              <a:ext uri="{FF2B5EF4-FFF2-40B4-BE49-F238E27FC236}">
                <a16:creationId xmlns:a16="http://schemas.microsoft.com/office/drawing/2014/main" id="{FFE2660E-11B6-3B4E-B7A1-5CE52E7D871D}"/>
              </a:ext>
            </a:extLst>
          </p:cNvPr>
          <p:cNvCxnSpPr>
            <a:cxnSpLocks/>
          </p:cNvCxnSpPr>
          <p:nvPr/>
        </p:nvCxnSpPr>
        <p:spPr>
          <a:xfrm flipH="1">
            <a:off x="11910428" y="7253044"/>
            <a:ext cx="3061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0" name="直线连接符 169">
            <a:extLst>
              <a:ext uri="{FF2B5EF4-FFF2-40B4-BE49-F238E27FC236}">
                <a16:creationId xmlns:a16="http://schemas.microsoft.com/office/drawing/2014/main" id="{514B80D0-F293-F644-BBF3-DA2288F254C1}"/>
              </a:ext>
            </a:extLst>
          </p:cNvPr>
          <p:cNvCxnSpPr>
            <a:cxnSpLocks/>
          </p:cNvCxnSpPr>
          <p:nvPr/>
        </p:nvCxnSpPr>
        <p:spPr>
          <a:xfrm flipV="1">
            <a:off x="12216544" y="7239978"/>
            <a:ext cx="0" cy="10159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134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 descr="IMG_256">
            <a:extLst>
              <a:ext uri="{FF2B5EF4-FFF2-40B4-BE49-F238E27FC236}">
                <a16:creationId xmlns:a16="http://schemas.microsoft.com/office/drawing/2014/main" id="{6D52FAD1-4BC5-CD43-9AB3-4E96DC11DF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55616" y="4243649"/>
            <a:ext cx="3787319" cy="5570014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9" name="矩形 58">
            <a:extLst>
              <a:ext uri="{FF2B5EF4-FFF2-40B4-BE49-F238E27FC236}">
                <a16:creationId xmlns:a16="http://schemas.microsoft.com/office/drawing/2014/main" id="{54B7B84A-C570-6B4B-BC81-FA302182FC75}"/>
              </a:ext>
            </a:extLst>
          </p:cNvPr>
          <p:cNvSpPr/>
          <p:nvPr/>
        </p:nvSpPr>
        <p:spPr>
          <a:xfrm>
            <a:off x="8753673" y="5078494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用户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和用户</a:t>
            </a:r>
            <a:r>
              <a:rPr kumimoji="1" lang="en-US" altLang="zh-CN" sz="1200" dirty="0"/>
              <a:t>B</a:t>
            </a:r>
          </a:p>
          <a:p>
            <a:pPr algn="ctr"/>
            <a:r>
              <a:rPr kumimoji="1" lang="zh-CN" altLang="en-US" sz="1200" dirty="0"/>
              <a:t>托管账户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17A34ED-A5BE-004D-93B4-8B37A70D5186}"/>
              </a:ext>
            </a:extLst>
          </p:cNvPr>
          <p:cNvSpPr/>
          <p:nvPr/>
        </p:nvSpPr>
        <p:spPr>
          <a:xfrm>
            <a:off x="5961615" y="4909216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600" dirty="0"/>
              <a:t>托管资产</a:t>
            </a:r>
            <a:endParaRPr lang="zh-CN" altLang="en-US" sz="1600" dirty="0"/>
          </a:p>
        </p:txBody>
      </p: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AD3B26AA-FB52-4449-ABDB-0E6926B4835A}"/>
              </a:ext>
            </a:extLst>
          </p:cNvPr>
          <p:cNvGrpSpPr/>
          <p:nvPr/>
        </p:nvGrpSpPr>
        <p:grpSpPr>
          <a:xfrm>
            <a:off x="7885074" y="3599658"/>
            <a:ext cx="3529108" cy="1450335"/>
            <a:chOff x="6096000" y="344681"/>
            <a:chExt cx="3529108" cy="1450335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394E997-750A-5D41-9DD2-2D642AD238B5}"/>
                </a:ext>
              </a:extLst>
            </p:cNvPr>
            <p:cNvSpPr/>
            <p:nvPr/>
          </p:nvSpPr>
          <p:spPr>
            <a:xfrm>
              <a:off x="6546964" y="344681"/>
              <a:ext cx="6319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200" dirty="0"/>
                <a:t>用户 </a:t>
              </a:r>
              <a:r>
                <a:rPr kumimoji="1" lang="en-US" altLang="zh-CN" sz="1200" dirty="0"/>
                <a:t>A</a:t>
              </a:r>
              <a:endParaRPr kumimoji="1" lang="zh-CN" altLang="en-US" sz="1200" dirty="0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CF3305C8-EA25-A14D-9BEC-F28FCD209193}"/>
                </a:ext>
              </a:extLst>
            </p:cNvPr>
            <p:cNvSpPr/>
            <p:nvPr/>
          </p:nvSpPr>
          <p:spPr>
            <a:xfrm>
              <a:off x="8545450" y="344681"/>
              <a:ext cx="62068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200" dirty="0"/>
                <a:t>用户 </a:t>
              </a:r>
              <a:r>
                <a:rPr kumimoji="1" lang="en-US" altLang="zh-CN" sz="1200" dirty="0"/>
                <a:t>B</a:t>
              </a:r>
              <a:endParaRPr kumimoji="1" lang="zh-CN" altLang="en-US" sz="1200" dirty="0"/>
            </a:p>
          </p:txBody>
        </p:sp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id="{68F6BE05-8284-BF41-8313-CC5541717BAF}"/>
                </a:ext>
              </a:extLst>
            </p:cNvPr>
            <p:cNvGrpSpPr/>
            <p:nvPr/>
          </p:nvGrpSpPr>
          <p:grpSpPr>
            <a:xfrm>
              <a:off x="6096000" y="703634"/>
              <a:ext cx="3529108" cy="1091382"/>
              <a:chOff x="6096000" y="703634"/>
              <a:chExt cx="3529108" cy="1091382"/>
            </a:xfrm>
          </p:grpSpPr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2BB5AD2-1DF9-2548-BF49-802EB679BECF}"/>
                  </a:ext>
                </a:extLst>
              </p:cNvPr>
              <p:cNvSpPr/>
              <p:nvPr/>
            </p:nvSpPr>
            <p:spPr>
              <a:xfrm>
                <a:off x="6096000" y="703634"/>
                <a:ext cx="1227716" cy="37263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zh-CN" altLang="en-US" sz="1200" dirty="0"/>
                  <a:t>托管资产 </a:t>
                </a:r>
                <a:r>
                  <a:rPr kumimoji="1" lang="en-US" altLang="zh-CN" sz="1200" dirty="0"/>
                  <a:t>0.5</a:t>
                </a:r>
                <a:endParaRPr kumimoji="1" lang="zh-CN" altLang="en-US" sz="1200" dirty="0"/>
              </a:p>
            </p:txBody>
          </p:sp>
          <p:cxnSp>
            <p:nvCxnSpPr>
              <p:cNvPr id="22" name="直线箭头连接符 21">
                <a:extLst>
                  <a:ext uri="{FF2B5EF4-FFF2-40B4-BE49-F238E27FC236}">
                    <a16:creationId xmlns:a16="http://schemas.microsoft.com/office/drawing/2014/main" id="{285A6ED6-17BE-334B-8942-572C92CC1495}"/>
                  </a:ext>
                </a:extLst>
              </p:cNvPr>
              <p:cNvCxnSpPr>
                <a:cxnSpLocks/>
                <a:stCxn id="2" idx="2"/>
              </p:cNvCxnSpPr>
              <p:nvPr/>
            </p:nvCxnSpPr>
            <p:spPr>
              <a:xfrm>
                <a:off x="6709858" y="1076267"/>
                <a:ext cx="613858" cy="718749"/>
              </a:xfrm>
              <a:prstGeom prst="straightConnector1">
                <a:avLst/>
              </a:prstGeom>
              <a:ln w="952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线箭头连接符 59">
                <a:extLst>
                  <a:ext uri="{FF2B5EF4-FFF2-40B4-BE49-F238E27FC236}">
                    <a16:creationId xmlns:a16="http://schemas.microsoft.com/office/drawing/2014/main" id="{50870E1B-2B90-1E43-BF2E-7B45EAA18095}"/>
                  </a:ext>
                </a:extLst>
              </p:cNvPr>
              <p:cNvCxnSpPr>
                <a:cxnSpLocks/>
                <a:stCxn id="61" idx="2"/>
              </p:cNvCxnSpPr>
              <p:nvPr/>
            </p:nvCxnSpPr>
            <p:spPr>
              <a:xfrm flipH="1">
                <a:off x="8396748" y="1249325"/>
                <a:ext cx="461444" cy="545691"/>
              </a:xfrm>
              <a:prstGeom prst="straightConnector1">
                <a:avLst/>
              </a:prstGeom>
              <a:ln w="952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335CF65C-4F8B-8846-B689-F4DCBE49C93D}"/>
                  </a:ext>
                </a:extLst>
              </p:cNvPr>
              <p:cNvSpPr/>
              <p:nvPr/>
            </p:nvSpPr>
            <p:spPr>
              <a:xfrm>
                <a:off x="8091276" y="703634"/>
                <a:ext cx="1533832" cy="54569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zh-CN" altLang="en-US" sz="1200" dirty="0"/>
                  <a:t>托管资产 </a:t>
                </a:r>
                <a:r>
                  <a:rPr kumimoji="1" lang="en-US" altLang="zh-CN" sz="1200" dirty="0"/>
                  <a:t>0.5</a:t>
                </a:r>
                <a:endParaRPr kumimoji="1" lang="zh-CN" altLang="en-US" sz="1200" dirty="0"/>
              </a:p>
            </p:txBody>
          </p:sp>
        </p:grpSp>
      </p:grpSp>
      <p:sp>
        <p:nvSpPr>
          <p:cNvPr id="62" name="矩形 61">
            <a:extLst>
              <a:ext uri="{FF2B5EF4-FFF2-40B4-BE49-F238E27FC236}">
                <a16:creationId xmlns:a16="http://schemas.microsoft.com/office/drawing/2014/main" id="{96335336-CED4-5743-AD09-36F84B1E94F3}"/>
              </a:ext>
            </a:extLst>
          </p:cNvPr>
          <p:cNvSpPr/>
          <p:nvPr/>
        </p:nvSpPr>
        <p:spPr>
          <a:xfrm>
            <a:off x="7276617" y="6517238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用户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</a:p>
          <a:p>
            <a:pPr algn="ctr"/>
            <a:r>
              <a:rPr kumimoji="1" lang="zh-CN" altLang="en-US" sz="1200" dirty="0"/>
              <a:t>用户</a:t>
            </a:r>
            <a:r>
              <a:rPr kumimoji="1" lang="en-US" altLang="zh-CN" sz="1200" dirty="0"/>
              <a:t>B</a:t>
            </a:r>
            <a:r>
              <a:rPr kumimoji="1" lang="zh-CN" altLang="en-US" sz="1200" dirty="0"/>
              <a:t>签名</a:t>
            </a: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2CA92B5B-B80C-B54A-8A0C-1D9EE9467734}"/>
              </a:ext>
            </a:extLst>
          </p:cNvPr>
          <p:cNvSpPr/>
          <p:nvPr/>
        </p:nvSpPr>
        <p:spPr>
          <a:xfrm>
            <a:off x="7276615" y="6240241"/>
            <a:ext cx="7473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C1a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482D30E5-CC9B-1249-ADE4-6EB5151330AE}"/>
              </a:ext>
            </a:extLst>
          </p:cNvPr>
          <p:cNvSpPr/>
          <p:nvPr/>
        </p:nvSpPr>
        <p:spPr>
          <a:xfrm>
            <a:off x="7276617" y="7062930"/>
            <a:ext cx="1836175" cy="7472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dirty="0"/>
              <a:t>  输出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用户</a:t>
            </a:r>
            <a:r>
              <a:rPr kumimoji="1" lang="en-US" altLang="zh-CN" sz="1200" dirty="0"/>
              <a:t>A2</a:t>
            </a:r>
            <a:r>
              <a:rPr kumimoji="1" lang="zh-CN" altLang="en-US" sz="1200" dirty="0"/>
              <a:t>和用户</a:t>
            </a:r>
            <a:r>
              <a:rPr kumimoji="1" lang="en-US" altLang="zh-CN" sz="1200" dirty="0"/>
              <a:t>B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 0.5</a:t>
            </a:r>
          </a:p>
          <a:p>
            <a:pPr algn="ctr"/>
            <a:r>
              <a:rPr kumimoji="1" lang="en-US" altLang="zh-CN" sz="1200" dirty="0"/>
              <a:t>1. </a:t>
            </a:r>
            <a:r>
              <a:rPr kumimoji="1" lang="zh-CN" altLang="en-US" sz="1200" dirty="0"/>
              <a:t>用户</a:t>
            </a:r>
            <a:r>
              <a:rPr kumimoji="1" lang="en-US" altLang="zh-CN" sz="1200" dirty="0"/>
              <a:t>B</a:t>
            </a:r>
            <a:r>
              <a:rPr kumimoji="1" lang="zh-CN" altLang="en-US" sz="1200" dirty="0"/>
              <a:t>                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C959227B-3C22-CB4D-95C8-BB646D61B14D}"/>
              </a:ext>
            </a:extLst>
          </p:cNvPr>
          <p:cNvSpPr/>
          <p:nvPr/>
        </p:nvSpPr>
        <p:spPr>
          <a:xfrm>
            <a:off x="7276617" y="7944530"/>
            <a:ext cx="8451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RD1a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F451EF20-00B2-A444-B38D-D610FD4EE86A}"/>
              </a:ext>
            </a:extLst>
          </p:cNvPr>
          <p:cNvSpPr/>
          <p:nvPr/>
        </p:nvSpPr>
        <p:spPr>
          <a:xfrm>
            <a:off x="7276617" y="8212307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用户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</a:p>
          <a:p>
            <a:pPr algn="ctr"/>
            <a:r>
              <a:rPr kumimoji="1" lang="zh-CN" altLang="en-US" sz="1200" dirty="0"/>
              <a:t>用户</a:t>
            </a:r>
            <a:r>
              <a:rPr kumimoji="1" lang="en-US" altLang="zh-CN" sz="1200" dirty="0"/>
              <a:t>B</a:t>
            </a:r>
            <a:r>
              <a:rPr kumimoji="1" lang="zh-CN" altLang="en-US" sz="1200" dirty="0"/>
              <a:t>签名</a:t>
            </a: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5EBB0FD5-C95B-7B47-97C2-C5DBC3274625}"/>
              </a:ext>
            </a:extLst>
          </p:cNvPr>
          <p:cNvSpPr/>
          <p:nvPr/>
        </p:nvSpPr>
        <p:spPr>
          <a:xfrm>
            <a:off x="7276617" y="8757999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dirty="0"/>
              <a:t>  输出（延迟 </a:t>
            </a:r>
            <a:r>
              <a:rPr kumimoji="1" lang="en-US" altLang="zh-CN" sz="1200" dirty="0"/>
              <a:t>100</a:t>
            </a:r>
            <a:r>
              <a:rPr kumimoji="1" lang="zh-CN" altLang="en-US" sz="1200" dirty="0"/>
              <a:t>）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用户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                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cxnSp>
        <p:nvCxnSpPr>
          <p:cNvPr id="76" name="直线连接符 75">
            <a:extLst>
              <a:ext uri="{FF2B5EF4-FFF2-40B4-BE49-F238E27FC236}">
                <a16:creationId xmlns:a16="http://schemas.microsoft.com/office/drawing/2014/main" id="{3D8A3570-20A6-2D44-9EF1-F88402F189FA}"/>
              </a:ext>
            </a:extLst>
          </p:cNvPr>
          <p:cNvCxnSpPr>
            <a:cxnSpLocks/>
          </p:cNvCxnSpPr>
          <p:nvPr/>
        </p:nvCxnSpPr>
        <p:spPr>
          <a:xfrm flipH="1">
            <a:off x="9112790" y="7469214"/>
            <a:ext cx="3061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直线连接符 76">
            <a:extLst>
              <a:ext uri="{FF2B5EF4-FFF2-40B4-BE49-F238E27FC236}">
                <a16:creationId xmlns:a16="http://schemas.microsoft.com/office/drawing/2014/main" id="{D1DB4FAB-50F1-E748-9CF1-7CD1D886F778}"/>
              </a:ext>
            </a:extLst>
          </p:cNvPr>
          <p:cNvCxnSpPr>
            <a:cxnSpLocks/>
          </p:cNvCxnSpPr>
          <p:nvPr/>
        </p:nvCxnSpPr>
        <p:spPr>
          <a:xfrm flipV="1">
            <a:off x="9418906" y="7469215"/>
            <a:ext cx="0" cy="10159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直线箭头连接符 80">
            <a:extLst>
              <a:ext uri="{FF2B5EF4-FFF2-40B4-BE49-F238E27FC236}">
                <a16:creationId xmlns:a16="http://schemas.microsoft.com/office/drawing/2014/main" id="{A7C23EB3-90BC-D848-B27A-C21F8ACF982A}"/>
              </a:ext>
            </a:extLst>
          </p:cNvPr>
          <p:cNvCxnSpPr>
            <a:cxnSpLocks/>
          </p:cNvCxnSpPr>
          <p:nvPr/>
        </p:nvCxnSpPr>
        <p:spPr>
          <a:xfrm flipH="1">
            <a:off x="9112790" y="8485153"/>
            <a:ext cx="306116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矩形 83">
            <a:extLst>
              <a:ext uri="{FF2B5EF4-FFF2-40B4-BE49-F238E27FC236}">
                <a16:creationId xmlns:a16="http://schemas.microsoft.com/office/drawing/2014/main" id="{EC632A8F-D573-7E47-B489-E57E8CAFF75B}"/>
              </a:ext>
            </a:extLst>
          </p:cNvPr>
          <p:cNvSpPr/>
          <p:nvPr/>
        </p:nvSpPr>
        <p:spPr>
          <a:xfrm>
            <a:off x="5923569" y="7346990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600" dirty="0"/>
              <a:t>承诺交易</a:t>
            </a:r>
            <a:endParaRPr lang="zh-CN" altLang="en-US" sz="1600" dirty="0"/>
          </a:p>
        </p:txBody>
      </p:sp>
      <p:cxnSp>
        <p:nvCxnSpPr>
          <p:cNvPr id="85" name="直线箭头连接符 84">
            <a:extLst>
              <a:ext uri="{FF2B5EF4-FFF2-40B4-BE49-F238E27FC236}">
                <a16:creationId xmlns:a16="http://schemas.microsoft.com/office/drawing/2014/main" id="{0300B88A-E46A-1E4A-9BCC-0863467D3BE7}"/>
              </a:ext>
            </a:extLst>
          </p:cNvPr>
          <p:cNvCxnSpPr>
            <a:cxnSpLocks/>
            <a:endCxn id="62" idx="0"/>
          </p:cNvCxnSpPr>
          <p:nvPr/>
        </p:nvCxnSpPr>
        <p:spPr>
          <a:xfrm flipH="1">
            <a:off x="8194705" y="5624187"/>
            <a:ext cx="918087" cy="89305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矩形 88">
            <a:extLst>
              <a:ext uri="{FF2B5EF4-FFF2-40B4-BE49-F238E27FC236}">
                <a16:creationId xmlns:a16="http://schemas.microsoft.com/office/drawing/2014/main" id="{1365E911-5D45-5E4A-B92E-D7F4776F9D4D}"/>
              </a:ext>
            </a:extLst>
          </p:cNvPr>
          <p:cNvSpPr/>
          <p:nvPr/>
        </p:nvSpPr>
        <p:spPr>
          <a:xfrm>
            <a:off x="10185824" y="6517238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用户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签名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用户</a:t>
            </a:r>
            <a:r>
              <a:rPr kumimoji="1" lang="en-US" altLang="zh-CN" sz="1200" dirty="0"/>
              <a:t>B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  <a:endParaRPr kumimoji="1" lang="zh-CN" altLang="en-US" sz="1200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D53FD4A9-7F5E-824B-AFC8-4E4849A97327}"/>
              </a:ext>
            </a:extLst>
          </p:cNvPr>
          <p:cNvSpPr/>
          <p:nvPr/>
        </p:nvSpPr>
        <p:spPr>
          <a:xfrm>
            <a:off x="10185822" y="6240241"/>
            <a:ext cx="7473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C2a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BD7A95BB-3127-5048-8EDB-8EB87677C2E4}"/>
              </a:ext>
            </a:extLst>
          </p:cNvPr>
          <p:cNvSpPr/>
          <p:nvPr/>
        </p:nvSpPr>
        <p:spPr>
          <a:xfrm>
            <a:off x="10185824" y="7062930"/>
            <a:ext cx="1836175" cy="7472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dirty="0"/>
              <a:t>  输出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用户</a:t>
            </a:r>
            <a:r>
              <a:rPr kumimoji="1" lang="en-US" altLang="zh-CN" sz="1200" dirty="0"/>
              <a:t>B2</a:t>
            </a:r>
            <a:r>
              <a:rPr kumimoji="1" lang="zh-CN" altLang="en-US" sz="1200" dirty="0"/>
              <a:t>和用户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 0.5</a:t>
            </a:r>
          </a:p>
          <a:p>
            <a:pPr algn="ctr"/>
            <a:r>
              <a:rPr kumimoji="1" lang="en-US" altLang="zh-CN" sz="1200" dirty="0"/>
              <a:t>1. </a:t>
            </a:r>
            <a:r>
              <a:rPr kumimoji="1" lang="zh-CN" altLang="en-US" sz="1200" dirty="0"/>
              <a:t>用户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                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126723E4-A903-874E-8F54-FFF5FB080710}"/>
              </a:ext>
            </a:extLst>
          </p:cNvPr>
          <p:cNvSpPr/>
          <p:nvPr/>
        </p:nvSpPr>
        <p:spPr>
          <a:xfrm>
            <a:off x="10185824" y="7944530"/>
            <a:ext cx="8451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200" dirty="0"/>
              <a:t>RD2a</a:t>
            </a:r>
            <a:r>
              <a:rPr kumimoji="1" lang="zh-CN" altLang="en-US" sz="1200" dirty="0"/>
              <a:t>交易</a:t>
            </a:r>
            <a:endParaRPr lang="zh-CN" altLang="en-US" sz="1200" dirty="0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71483A4-58DC-6445-8607-367D73256EBF}"/>
              </a:ext>
            </a:extLst>
          </p:cNvPr>
          <p:cNvSpPr/>
          <p:nvPr/>
        </p:nvSpPr>
        <p:spPr>
          <a:xfrm>
            <a:off x="10185824" y="8212307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/>
              <a:t>用户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签名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&lt;</a:t>
            </a:r>
            <a:r>
              <a:rPr kumimoji="1" lang="zh-CN" altLang="en-US" sz="1200" dirty="0"/>
              <a:t>用户</a:t>
            </a:r>
            <a:r>
              <a:rPr kumimoji="1" lang="en-US" altLang="zh-CN" sz="1200" dirty="0"/>
              <a:t>B</a:t>
            </a:r>
            <a:r>
              <a:rPr kumimoji="1" lang="zh-CN" altLang="en-US" sz="1200" dirty="0"/>
              <a:t>签名</a:t>
            </a:r>
            <a:r>
              <a:rPr kumimoji="1" lang="en-US" altLang="zh-CN" sz="1200" dirty="0"/>
              <a:t>&gt;</a:t>
            </a:r>
            <a:endParaRPr kumimoji="1" lang="zh-CN" altLang="en-US" sz="1200" dirty="0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D5A24439-33FA-D54C-AA38-10C465AA838E}"/>
              </a:ext>
            </a:extLst>
          </p:cNvPr>
          <p:cNvSpPr/>
          <p:nvPr/>
        </p:nvSpPr>
        <p:spPr>
          <a:xfrm>
            <a:off x="10185824" y="8757999"/>
            <a:ext cx="1836175" cy="545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dirty="0"/>
              <a:t>  输出（延迟 </a:t>
            </a:r>
            <a:r>
              <a:rPr kumimoji="1" lang="en-US" altLang="zh-CN" sz="1200" dirty="0"/>
              <a:t>100</a:t>
            </a:r>
            <a:r>
              <a:rPr kumimoji="1" lang="zh-CN" altLang="en-US" sz="1200" dirty="0"/>
              <a:t>）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/>
              <a:t>0.</a:t>
            </a:r>
            <a:r>
              <a:rPr kumimoji="1" lang="zh-CN" altLang="en-US" sz="1200" dirty="0"/>
              <a:t> 用户</a:t>
            </a:r>
            <a:r>
              <a:rPr kumimoji="1" lang="en-US" altLang="zh-CN" sz="1200" dirty="0"/>
              <a:t>B</a:t>
            </a:r>
            <a:r>
              <a:rPr kumimoji="1" lang="zh-CN" altLang="en-US" sz="1200" dirty="0"/>
              <a:t>                 </a:t>
            </a:r>
            <a:r>
              <a:rPr kumimoji="1" lang="en-US" altLang="zh-CN" sz="1200" dirty="0"/>
              <a:t>0.5</a:t>
            </a:r>
            <a:endParaRPr kumimoji="1" lang="zh-CN" altLang="en-US" sz="1200" dirty="0"/>
          </a:p>
        </p:txBody>
      </p:sp>
      <p:cxnSp>
        <p:nvCxnSpPr>
          <p:cNvPr id="95" name="直线连接符 94">
            <a:extLst>
              <a:ext uri="{FF2B5EF4-FFF2-40B4-BE49-F238E27FC236}">
                <a16:creationId xmlns:a16="http://schemas.microsoft.com/office/drawing/2014/main" id="{CE32853B-AF2E-7249-A60E-E936E7644A05}"/>
              </a:ext>
            </a:extLst>
          </p:cNvPr>
          <p:cNvCxnSpPr>
            <a:cxnSpLocks/>
          </p:cNvCxnSpPr>
          <p:nvPr/>
        </p:nvCxnSpPr>
        <p:spPr>
          <a:xfrm flipH="1">
            <a:off x="12021997" y="7469214"/>
            <a:ext cx="3061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直线连接符 95">
            <a:extLst>
              <a:ext uri="{FF2B5EF4-FFF2-40B4-BE49-F238E27FC236}">
                <a16:creationId xmlns:a16="http://schemas.microsoft.com/office/drawing/2014/main" id="{BD7920B1-704C-0E47-8C5A-A568279D8A68}"/>
              </a:ext>
            </a:extLst>
          </p:cNvPr>
          <p:cNvCxnSpPr>
            <a:cxnSpLocks/>
          </p:cNvCxnSpPr>
          <p:nvPr/>
        </p:nvCxnSpPr>
        <p:spPr>
          <a:xfrm flipV="1">
            <a:off x="12328113" y="7469215"/>
            <a:ext cx="0" cy="10159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直线箭头连接符 96">
            <a:extLst>
              <a:ext uri="{FF2B5EF4-FFF2-40B4-BE49-F238E27FC236}">
                <a16:creationId xmlns:a16="http://schemas.microsoft.com/office/drawing/2014/main" id="{C825C4B7-329B-E548-B6AD-7F75A849F1A3}"/>
              </a:ext>
            </a:extLst>
          </p:cNvPr>
          <p:cNvCxnSpPr>
            <a:cxnSpLocks/>
          </p:cNvCxnSpPr>
          <p:nvPr/>
        </p:nvCxnSpPr>
        <p:spPr>
          <a:xfrm flipH="1">
            <a:off x="12021997" y="8485153"/>
            <a:ext cx="306116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直线箭头连接符 97">
            <a:extLst>
              <a:ext uri="{FF2B5EF4-FFF2-40B4-BE49-F238E27FC236}">
                <a16:creationId xmlns:a16="http://schemas.microsoft.com/office/drawing/2014/main" id="{66206D1E-2174-134F-9E39-F8BD5C3AA61D}"/>
              </a:ext>
            </a:extLst>
          </p:cNvPr>
          <p:cNvCxnSpPr>
            <a:cxnSpLocks/>
            <a:endCxn id="89" idx="0"/>
          </p:cNvCxnSpPr>
          <p:nvPr/>
        </p:nvCxnSpPr>
        <p:spPr>
          <a:xfrm>
            <a:off x="10185822" y="5624187"/>
            <a:ext cx="918088" cy="89305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401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1D03D56-2CB5-8341-8327-03588AEDD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227" y="3599656"/>
            <a:ext cx="4777245" cy="6858000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7C2DE1DA-6B01-DD4A-ACBC-38E3B024151D}"/>
              </a:ext>
            </a:extLst>
          </p:cNvPr>
          <p:cNvSpPr/>
          <p:nvPr/>
        </p:nvSpPr>
        <p:spPr>
          <a:xfrm>
            <a:off x="8758238" y="5071269"/>
            <a:ext cx="4171950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AEB3490-E401-8442-9D58-3C093CE5A4AC}"/>
              </a:ext>
            </a:extLst>
          </p:cNvPr>
          <p:cNvSpPr/>
          <p:nvPr/>
        </p:nvSpPr>
        <p:spPr>
          <a:xfrm>
            <a:off x="8758238" y="5071269"/>
            <a:ext cx="690562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A</a:t>
            </a:r>
            <a:endParaRPr kumimoji="1" lang="zh-CN" altLang="en-US" sz="3200" dirty="0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6744CDDE-8FC7-5F43-894E-315AE46F0614}"/>
              </a:ext>
            </a:extLst>
          </p:cNvPr>
          <p:cNvSpPr/>
          <p:nvPr/>
        </p:nvSpPr>
        <p:spPr>
          <a:xfrm>
            <a:off x="12239626" y="5071269"/>
            <a:ext cx="690562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B</a:t>
            </a:r>
            <a:endParaRPr kumimoji="1" lang="zh-CN" altLang="en-US" sz="3200" dirty="0"/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B74182FE-515C-8748-BC00-A6F14024153E}"/>
              </a:ext>
            </a:extLst>
          </p:cNvPr>
          <p:cNvCxnSpPr>
            <a:stCxn id="5" idx="0"/>
            <a:endCxn id="5" idx="2"/>
          </p:cNvCxnSpPr>
          <p:nvPr/>
        </p:nvCxnSpPr>
        <p:spPr>
          <a:xfrm>
            <a:off x="10844213" y="5071269"/>
            <a:ext cx="0" cy="728662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id="{91EE4EC6-812D-1F4F-A967-BC736427E8BE}"/>
              </a:ext>
            </a:extLst>
          </p:cNvPr>
          <p:cNvSpPr/>
          <p:nvPr/>
        </p:nvSpPr>
        <p:spPr>
          <a:xfrm>
            <a:off x="10844212" y="5439931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F548E9C-E639-C442-8C22-2C05CE426AA5}"/>
              </a:ext>
            </a:extLst>
          </p:cNvPr>
          <p:cNvSpPr/>
          <p:nvPr/>
        </p:nvSpPr>
        <p:spPr>
          <a:xfrm>
            <a:off x="11204211" y="5435600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1F374B7-6389-3149-B0F8-E54F55AA8C4D}"/>
              </a:ext>
            </a:extLst>
          </p:cNvPr>
          <p:cNvSpPr/>
          <p:nvPr/>
        </p:nvSpPr>
        <p:spPr>
          <a:xfrm>
            <a:off x="11564209" y="5435600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1C624EC-E7E3-DE43-B453-6ECBDFC52814}"/>
              </a:ext>
            </a:extLst>
          </p:cNvPr>
          <p:cNvSpPr/>
          <p:nvPr/>
        </p:nvSpPr>
        <p:spPr>
          <a:xfrm>
            <a:off x="10484213" y="5435600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D032410-E76F-2445-A0B4-6A67A433B05E}"/>
              </a:ext>
            </a:extLst>
          </p:cNvPr>
          <p:cNvSpPr/>
          <p:nvPr/>
        </p:nvSpPr>
        <p:spPr>
          <a:xfrm>
            <a:off x="10128113" y="5435600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F8CA5EE-D4C3-FA4B-8BE8-8C7AA60DC5F4}"/>
              </a:ext>
            </a:extLst>
          </p:cNvPr>
          <p:cNvSpPr/>
          <p:nvPr/>
        </p:nvSpPr>
        <p:spPr>
          <a:xfrm>
            <a:off x="10840313" y="5079931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8E5AA0F5-11EC-B54A-8908-4E6982754ABC}"/>
              </a:ext>
            </a:extLst>
          </p:cNvPr>
          <p:cNvSpPr/>
          <p:nvPr/>
        </p:nvSpPr>
        <p:spPr>
          <a:xfrm>
            <a:off x="9695476" y="4114006"/>
            <a:ext cx="2228734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余额证明</a:t>
            </a:r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zh-CN" altLang="en-US" sz="1050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F929D98-4A7F-D64D-863C-30131AE12223}"/>
              </a:ext>
            </a:extLst>
          </p:cNvPr>
          <p:cNvSpPr/>
          <p:nvPr/>
        </p:nvSpPr>
        <p:spPr>
          <a:xfrm>
            <a:off x="10107113" y="4484834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78A10B56-4D47-544F-B29E-487F78960156}"/>
              </a:ext>
            </a:extLst>
          </p:cNvPr>
          <p:cNvSpPr/>
          <p:nvPr/>
        </p:nvSpPr>
        <p:spPr>
          <a:xfrm>
            <a:off x="10488918" y="4484834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DE43DFC5-7FBE-134E-8C30-DA8DC6F06774}"/>
              </a:ext>
            </a:extLst>
          </p:cNvPr>
          <p:cNvSpPr/>
          <p:nvPr/>
        </p:nvSpPr>
        <p:spPr>
          <a:xfrm>
            <a:off x="10863206" y="4486999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15B9944D-3890-3D4D-B85B-EA46F84EA641}"/>
              </a:ext>
            </a:extLst>
          </p:cNvPr>
          <p:cNvSpPr/>
          <p:nvPr/>
        </p:nvSpPr>
        <p:spPr>
          <a:xfrm>
            <a:off x="11564209" y="4478339"/>
            <a:ext cx="360000" cy="36000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B</a:t>
            </a:r>
            <a:endParaRPr kumimoji="1" lang="zh-CN" altLang="en-US" dirty="0"/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04E0161E-347B-3441-ABAC-EBE4248523C9}"/>
              </a:ext>
            </a:extLst>
          </p:cNvPr>
          <p:cNvCxnSpPr/>
          <p:nvPr/>
        </p:nvCxnSpPr>
        <p:spPr>
          <a:xfrm flipH="1">
            <a:off x="9943015" y="3913982"/>
            <a:ext cx="17344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08FF31B0-09C0-0540-8BC8-338C4BE58BBB}"/>
              </a:ext>
            </a:extLst>
          </p:cNvPr>
          <p:cNvSpPr/>
          <p:nvPr/>
        </p:nvSpPr>
        <p:spPr>
          <a:xfrm>
            <a:off x="8758238" y="7721600"/>
            <a:ext cx="4171950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612EFAD9-2664-2948-80FE-8CB39186BCA2}"/>
              </a:ext>
            </a:extLst>
          </p:cNvPr>
          <p:cNvSpPr/>
          <p:nvPr/>
        </p:nvSpPr>
        <p:spPr>
          <a:xfrm>
            <a:off x="8758238" y="7721600"/>
            <a:ext cx="690562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A</a:t>
            </a:r>
            <a:endParaRPr kumimoji="1" lang="zh-CN" altLang="en-US" sz="3200" dirty="0"/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FFBC5F09-69F6-F74F-957B-1F324D26C168}"/>
              </a:ext>
            </a:extLst>
          </p:cNvPr>
          <p:cNvSpPr/>
          <p:nvPr/>
        </p:nvSpPr>
        <p:spPr>
          <a:xfrm>
            <a:off x="12239626" y="7721600"/>
            <a:ext cx="690562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B</a:t>
            </a:r>
            <a:endParaRPr kumimoji="1" lang="zh-CN" altLang="en-US" sz="3200" dirty="0"/>
          </a:p>
        </p:txBody>
      </p: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94936425-66DD-2941-BA8E-19BA86BE567A}"/>
              </a:ext>
            </a:extLst>
          </p:cNvPr>
          <p:cNvCxnSpPr>
            <a:stCxn id="24" idx="0"/>
            <a:endCxn id="24" idx="2"/>
          </p:cNvCxnSpPr>
          <p:nvPr/>
        </p:nvCxnSpPr>
        <p:spPr>
          <a:xfrm>
            <a:off x="10844213" y="7721600"/>
            <a:ext cx="0" cy="728662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椭圆 27">
            <a:extLst>
              <a:ext uri="{FF2B5EF4-FFF2-40B4-BE49-F238E27FC236}">
                <a16:creationId xmlns:a16="http://schemas.microsoft.com/office/drawing/2014/main" id="{74BDF831-D941-774A-869B-E636C7C2BF87}"/>
              </a:ext>
            </a:extLst>
          </p:cNvPr>
          <p:cNvSpPr/>
          <p:nvPr/>
        </p:nvSpPr>
        <p:spPr>
          <a:xfrm>
            <a:off x="10844212" y="8090262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D9871344-ED2E-FE4C-B583-2C14F1787979}"/>
              </a:ext>
            </a:extLst>
          </p:cNvPr>
          <p:cNvSpPr/>
          <p:nvPr/>
        </p:nvSpPr>
        <p:spPr>
          <a:xfrm>
            <a:off x="10118189" y="7728097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B4CEF571-20D5-8E49-A881-909824547962}"/>
              </a:ext>
            </a:extLst>
          </p:cNvPr>
          <p:cNvSpPr/>
          <p:nvPr/>
        </p:nvSpPr>
        <p:spPr>
          <a:xfrm>
            <a:off x="10480197" y="7730262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7604E827-4B9E-834E-8F7F-5EBEB51C57DA}"/>
              </a:ext>
            </a:extLst>
          </p:cNvPr>
          <p:cNvSpPr/>
          <p:nvPr/>
        </p:nvSpPr>
        <p:spPr>
          <a:xfrm>
            <a:off x="10484213" y="8085931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4636090E-D658-A84B-BE31-846C74074ABD}"/>
              </a:ext>
            </a:extLst>
          </p:cNvPr>
          <p:cNvSpPr/>
          <p:nvPr/>
        </p:nvSpPr>
        <p:spPr>
          <a:xfrm>
            <a:off x="10128113" y="8085931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5E765487-8DF7-EC45-84DF-9C639989B81B}"/>
              </a:ext>
            </a:extLst>
          </p:cNvPr>
          <p:cNvSpPr/>
          <p:nvPr/>
        </p:nvSpPr>
        <p:spPr>
          <a:xfrm>
            <a:off x="9768115" y="8085931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B1E2D40E-3CA8-3241-A19C-076557BA4D9C}"/>
              </a:ext>
            </a:extLst>
          </p:cNvPr>
          <p:cNvSpPr/>
          <p:nvPr/>
        </p:nvSpPr>
        <p:spPr>
          <a:xfrm>
            <a:off x="9695476" y="6764337"/>
            <a:ext cx="2228734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余额证明</a:t>
            </a:r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zh-CN" altLang="en-US" sz="1050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891D3BF2-B424-F544-82BE-910C829A8728}"/>
              </a:ext>
            </a:extLst>
          </p:cNvPr>
          <p:cNvSpPr/>
          <p:nvPr/>
        </p:nvSpPr>
        <p:spPr>
          <a:xfrm>
            <a:off x="10488918" y="7120877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10AE2368-7B12-3C4D-9D82-B84E14BB8D38}"/>
              </a:ext>
            </a:extLst>
          </p:cNvPr>
          <p:cNvSpPr/>
          <p:nvPr/>
        </p:nvSpPr>
        <p:spPr>
          <a:xfrm>
            <a:off x="11564209" y="7128670"/>
            <a:ext cx="360000" cy="36000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A</a:t>
            </a:r>
            <a:endParaRPr kumimoji="1" lang="zh-CN" altLang="en-US" dirty="0"/>
          </a:p>
        </p:txBody>
      </p: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B04DBB47-25DD-EF4F-8B38-6FA4F8685EC9}"/>
              </a:ext>
            </a:extLst>
          </p:cNvPr>
          <p:cNvCxnSpPr/>
          <p:nvPr/>
        </p:nvCxnSpPr>
        <p:spPr>
          <a:xfrm flipH="1">
            <a:off x="9943015" y="6564313"/>
            <a:ext cx="1734409" cy="0"/>
          </a:xfrm>
          <a:prstGeom prst="straightConnector1">
            <a:avLst/>
          </a:prstGeom>
          <a:ln w="254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9EC35656-8DBA-8447-BFCB-9C5B3541707E}"/>
              </a:ext>
            </a:extLst>
          </p:cNvPr>
          <p:cNvCxnSpPr>
            <a:cxnSpLocks/>
          </p:cNvCxnSpPr>
          <p:nvPr/>
        </p:nvCxnSpPr>
        <p:spPr>
          <a:xfrm flipV="1">
            <a:off x="10863206" y="5992813"/>
            <a:ext cx="0" cy="378618"/>
          </a:xfrm>
          <a:prstGeom prst="straightConnector1">
            <a:avLst/>
          </a:prstGeom>
          <a:ln w="25400">
            <a:prstDash val="sysDot"/>
            <a:headEnd type="triangle" w="lg" len="med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C36CE203-5B72-3F4C-9292-912E881C3A60}"/>
              </a:ext>
            </a:extLst>
          </p:cNvPr>
          <p:cNvCxnSpPr>
            <a:cxnSpLocks/>
          </p:cNvCxnSpPr>
          <p:nvPr/>
        </p:nvCxnSpPr>
        <p:spPr>
          <a:xfrm flipV="1">
            <a:off x="10863206" y="8588375"/>
            <a:ext cx="0" cy="378618"/>
          </a:xfrm>
          <a:prstGeom prst="straightConnector1">
            <a:avLst/>
          </a:prstGeom>
          <a:ln w="25400">
            <a:prstDash val="sysDot"/>
            <a:headEnd type="triangle" w="lg" len="med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圆角矩形 44">
            <a:extLst>
              <a:ext uri="{FF2B5EF4-FFF2-40B4-BE49-F238E27FC236}">
                <a16:creationId xmlns:a16="http://schemas.microsoft.com/office/drawing/2014/main" id="{72779FD8-A9E9-BD4B-93FE-6E1DC4FA2742}"/>
              </a:ext>
            </a:extLst>
          </p:cNvPr>
          <p:cNvSpPr/>
          <p:nvPr/>
        </p:nvSpPr>
        <p:spPr>
          <a:xfrm>
            <a:off x="8758238" y="9205982"/>
            <a:ext cx="4171950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619BDD6D-A23C-B746-97C4-2A5F0957696F}"/>
              </a:ext>
            </a:extLst>
          </p:cNvPr>
          <p:cNvSpPr/>
          <p:nvPr/>
        </p:nvSpPr>
        <p:spPr>
          <a:xfrm>
            <a:off x="8758238" y="9205982"/>
            <a:ext cx="690562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A</a:t>
            </a:r>
            <a:endParaRPr kumimoji="1" lang="zh-CN" altLang="en-US" sz="3200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72847C4D-EFA3-664F-9744-A1C252A2466D}"/>
              </a:ext>
            </a:extLst>
          </p:cNvPr>
          <p:cNvSpPr/>
          <p:nvPr/>
        </p:nvSpPr>
        <p:spPr>
          <a:xfrm>
            <a:off x="12239626" y="9205982"/>
            <a:ext cx="690562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B</a:t>
            </a:r>
            <a:endParaRPr kumimoji="1" lang="zh-CN" altLang="en-US" sz="3200" dirty="0"/>
          </a:p>
        </p:txBody>
      </p:sp>
      <p:cxnSp>
        <p:nvCxnSpPr>
          <p:cNvPr id="48" name="直线连接符 47">
            <a:extLst>
              <a:ext uri="{FF2B5EF4-FFF2-40B4-BE49-F238E27FC236}">
                <a16:creationId xmlns:a16="http://schemas.microsoft.com/office/drawing/2014/main" id="{27A04EF8-5215-2545-A0F4-CEDB576A3BD7}"/>
              </a:ext>
            </a:extLst>
          </p:cNvPr>
          <p:cNvCxnSpPr>
            <a:stCxn id="45" idx="0"/>
            <a:endCxn id="45" idx="2"/>
          </p:cNvCxnSpPr>
          <p:nvPr/>
        </p:nvCxnSpPr>
        <p:spPr>
          <a:xfrm>
            <a:off x="10844213" y="9205982"/>
            <a:ext cx="0" cy="728662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椭圆 48">
            <a:extLst>
              <a:ext uri="{FF2B5EF4-FFF2-40B4-BE49-F238E27FC236}">
                <a16:creationId xmlns:a16="http://schemas.microsoft.com/office/drawing/2014/main" id="{CFFB024C-1FF2-184E-8AD0-49E03A94BD60}"/>
              </a:ext>
            </a:extLst>
          </p:cNvPr>
          <p:cNvSpPr/>
          <p:nvPr/>
        </p:nvSpPr>
        <p:spPr>
          <a:xfrm>
            <a:off x="10844212" y="9574644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976E6A43-6D3E-884F-AFC8-5A55835E2979}"/>
              </a:ext>
            </a:extLst>
          </p:cNvPr>
          <p:cNvSpPr/>
          <p:nvPr/>
        </p:nvSpPr>
        <p:spPr>
          <a:xfrm>
            <a:off x="11222635" y="957031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6C320735-5825-5644-87A2-4981C22DEFA2}"/>
              </a:ext>
            </a:extLst>
          </p:cNvPr>
          <p:cNvSpPr/>
          <p:nvPr/>
        </p:nvSpPr>
        <p:spPr>
          <a:xfrm>
            <a:off x="10480197" y="9214644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59F7CD16-ED6B-0E46-80F8-26609AF7A1F6}"/>
              </a:ext>
            </a:extLst>
          </p:cNvPr>
          <p:cNvSpPr/>
          <p:nvPr/>
        </p:nvSpPr>
        <p:spPr>
          <a:xfrm>
            <a:off x="10484213" y="957031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5AE43AC3-9F7C-5746-BA36-A6A15EAAE886}"/>
              </a:ext>
            </a:extLst>
          </p:cNvPr>
          <p:cNvSpPr/>
          <p:nvPr/>
        </p:nvSpPr>
        <p:spPr>
          <a:xfrm>
            <a:off x="10128113" y="957031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1055569D-D57F-FE44-8B6D-D66763929507}"/>
              </a:ext>
            </a:extLst>
          </p:cNvPr>
          <p:cNvSpPr/>
          <p:nvPr/>
        </p:nvSpPr>
        <p:spPr>
          <a:xfrm>
            <a:off x="9768115" y="957031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72790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圆角矩形 99">
            <a:extLst>
              <a:ext uri="{FF2B5EF4-FFF2-40B4-BE49-F238E27FC236}">
                <a16:creationId xmlns:a16="http://schemas.microsoft.com/office/drawing/2014/main" id="{B024C5A2-67E3-5F43-B777-CB677F0554EE}"/>
              </a:ext>
            </a:extLst>
          </p:cNvPr>
          <p:cNvSpPr/>
          <p:nvPr/>
        </p:nvSpPr>
        <p:spPr>
          <a:xfrm>
            <a:off x="7033942" y="6825619"/>
            <a:ext cx="2512774" cy="119386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/>
              <a:t>用户</a:t>
            </a:r>
            <a:r>
              <a:rPr kumimoji="1" lang="en-US" altLang="zh-CN" dirty="0"/>
              <a:t>B</a:t>
            </a:r>
            <a:r>
              <a:rPr kumimoji="1" lang="zh-CN" altLang="en-US" dirty="0"/>
              <a:t>提供新的证明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D03D56-2CB5-8341-8327-03588AEDD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93290" y="3579556"/>
            <a:ext cx="4777245" cy="6858000"/>
          </a:xfrm>
          <a:prstGeom prst="rect">
            <a:avLst/>
          </a:prstGeom>
        </p:spPr>
      </p:pic>
      <p:sp>
        <p:nvSpPr>
          <p:cNvPr id="16" name="圆角矩形 15">
            <a:extLst>
              <a:ext uri="{FF2B5EF4-FFF2-40B4-BE49-F238E27FC236}">
                <a16:creationId xmlns:a16="http://schemas.microsoft.com/office/drawing/2014/main" id="{8E5AA0F5-11EC-B54A-8908-4E6982754ABC}"/>
              </a:ext>
            </a:extLst>
          </p:cNvPr>
          <p:cNvSpPr/>
          <p:nvPr/>
        </p:nvSpPr>
        <p:spPr>
          <a:xfrm>
            <a:off x="3668798" y="4668275"/>
            <a:ext cx="988903" cy="50866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/>
              <a:t>Block 1</a:t>
            </a:r>
            <a:endParaRPr kumimoji="1" lang="zh-CN" altLang="en-US" sz="900" dirty="0"/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04E0161E-347B-3441-ABAC-EBE4248523C9}"/>
              </a:ext>
            </a:extLst>
          </p:cNvPr>
          <p:cNvCxnSpPr>
            <a:cxnSpLocks/>
            <a:stCxn id="57" idx="1"/>
            <a:endCxn id="16" idx="3"/>
          </p:cNvCxnSpPr>
          <p:nvPr/>
        </p:nvCxnSpPr>
        <p:spPr>
          <a:xfrm flipH="1" flipV="1">
            <a:off x="4657701" y="4922608"/>
            <a:ext cx="237939" cy="641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B04DBB47-25DD-EF4F-8B38-6FA4F8685EC9}"/>
              </a:ext>
            </a:extLst>
          </p:cNvPr>
          <p:cNvCxnSpPr>
            <a:cxnSpLocks/>
            <a:stCxn id="58" idx="2"/>
            <a:endCxn id="84" idx="0"/>
          </p:cNvCxnSpPr>
          <p:nvPr/>
        </p:nvCxnSpPr>
        <p:spPr>
          <a:xfrm flipH="1">
            <a:off x="6817693" y="5181219"/>
            <a:ext cx="2436" cy="355669"/>
          </a:xfrm>
          <a:prstGeom prst="straightConnector1">
            <a:avLst/>
          </a:prstGeom>
          <a:ln w="22225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9EC35656-8DBA-8447-BFCB-9C5B3541707E}"/>
              </a:ext>
            </a:extLst>
          </p:cNvPr>
          <p:cNvCxnSpPr>
            <a:cxnSpLocks/>
          </p:cNvCxnSpPr>
          <p:nvPr/>
        </p:nvCxnSpPr>
        <p:spPr>
          <a:xfrm flipH="1">
            <a:off x="3066649" y="6514229"/>
            <a:ext cx="433444" cy="0"/>
          </a:xfrm>
          <a:prstGeom prst="straightConnector1">
            <a:avLst/>
          </a:prstGeom>
          <a:ln w="25400">
            <a:prstDash val="sysDot"/>
            <a:headEnd type="triangle" w="lg" len="med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圆角矩形 56">
            <a:extLst>
              <a:ext uri="{FF2B5EF4-FFF2-40B4-BE49-F238E27FC236}">
                <a16:creationId xmlns:a16="http://schemas.microsoft.com/office/drawing/2014/main" id="{E39F4ACC-4787-5649-9185-5DB54E34F4EC}"/>
              </a:ext>
            </a:extLst>
          </p:cNvPr>
          <p:cNvSpPr/>
          <p:nvPr/>
        </p:nvSpPr>
        <p:spPr>
          <a:xfrm>
            <a:off x="4895640" y="4672551"/>
            <a:ext cx="988903" cy="51294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/>
              <a:t>Block 2</a:t>
            </a:r>
            <a:endParaRPr kumimoji="1" lang="zh-CN" altLang="en-US" sz="9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圆角矩形 57">
                <a:extLst>
                  <a:ext uri="{FF2B5EF4-FFF2-40B4-BE49-F238E27FC236}">
                    <a16:creationId xmlns:a16="http://schemas.microsoft.com/office/drawing/2014/main" id="{EE1673D6-86E4-AB4A-AB5C-4E2FDAFF9940}"/>
                  </a:ext>
                </a:extLst>
              </p:cNvPr>
              <p:cNvSpPr/>
              <p:nvPr/>
            </p:nvSpPr>
            <p:spPr>
              <a:xfrm>
                <a:off x="6325731" y="4668275"/>
                <a:ext cx="988796" cy="512942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400" dirty="0"/>
                  <a:t>Block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1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kumimoji="1" lang="en-US" altLang="zh-CN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kumimoji="1" lang="zh-CN" altLang="en-US" sz="900" dirty="0"/>
              </a:p>
            </p:txBody>
          </p:sp>
        </mc:Choice>
        <mc:Fallback xmlns="">
          <p:sp>
            <p:nvSpPr>
              <p:cNvPr id="58" name="圆角矩形 57">
                <a:extLst>
                  <a:ext uri="{FF2B5EF4-FFF2-40B4-BE49-F238E27FC236}">
                    <a16:creationId xmlns:a16="http://schemas.microsoft.com/office/drawing/2014/main" id="{EE1673D6-86E4-AB4A-AB5C-4E2FDAFF99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5731" y="4668275"/>
                <a:ext cx="988796" cy="512942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圆角矩形 58">
                <a:extLst>
                  <a:ext uri="{FF2B5EF4-FFF2-40B4-BE49-F238E27FC236}">
                    <a16:creationId xmlns:a16="http://schemas.microsoft.com/office/drawing/2014/main" id="{73BB180E-0E2A-DC47-BCE5-A21398F41661}"/>
                  </a:ext>
                </a:extLst>
              </p:cNvPr>
              <p:cNvSpPr/>
              <p:nvPr/>
            </p:nvSpPr>
            <p:spPr>
              <a:xfrm>
                <a:off x="7791220" y="4672551"/>
                <a:ext cx="988796" cy="512942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400" dirty="0"/>
                  <a:t>Block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14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kumimoji="1" lang="en-US" altLang="zh-CN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kumimoji="1" lang="zh-CN" altLang="en-US" sz="900" dirty="0"/>
              </a:p>
            </p:txBody>
          </p:sp>
        </mc:Choice>
        <mc:Fallback xmlns="">
          <p:sp>
            <p:nvSpPr>
              <p:cNvPr id="59" name="圆角矩形 58">
                <a:extLst>
                  <a:ext uri="{FF2B5EF4-FFF2-40B4-BE49-F238E27FC236}">
                    <a16:creationId xmlns:a16="http://schemas.microsoft.com/office/drawing/2014/main" id="{73BB180E-0E2A-DC47-BCE5-A21398F416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1220" y="4672551"/>
                <a:ext cx="988796" cy="512942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圆角矩形 59">
                <a:extLst>
                  <a:ext uri="{FF2B5EF4-FFF2-40B4-BE49-F238E27FC236}">
                    <a16:creationId xmlns:a16="http://schemas.microsoft.com/office/drawing/2014/main" id="{F2A270C7-80D5-FD49-8B6A-6B29F6F2D725}"/>
                  </a:ext>
                </a:extLst>
              </p:cNvPr>
              <p:cNvSpPr/>
              <p:nvPr/>
            </p:nvSpPr>
            <p:spPr>
              <a:xfrm>
                <a:off x="9187303" y="4672551"/>
                <a:ext cx="988796" cy="512942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400" dirty="0"/>
                  <a:t>Block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14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kumimoji="1" lang="en-US" altLang="zh-CN" sz="1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kumimoji="1" lang="zh-CN" altLang="en-US" sz="900" dirty="0"/>
              </a:p>
            </p:txBody>
          </p:sp>
        </mc:Choice>
        <mc:Fallback xmlns="">
          <p:sp>
            <p:nvSpPr>
              <p:cNvPr id="60" name="圆角矩形 59">
                <a:extLst>
                  <a:ext uri="{FF2B5EF4-FFF2-40B4-BE49-F238E27FC236}">
                    <a16:creationId xmlns:a16="http://schemas.microsoft.com/office/drawing/2014/main" id="{F2A270C7-80D5-FD49-8B6A-6B29F6F2D7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7303" y="4672551"/>
                <a:ext cx="988796" cy="512942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7F2DDA5F-5ED8-7946-8D2B-4BDBA4501C5D}"/>
              </a:ext>
            </a:extLst>
          </p:cNvPr>
          <p:cNvCxnSpPr>
            <a:cxnSpLocks/>
            <a:stCxn id="58" idx="1"/>
            <a:endCxn id="57" idx="3"/>
          </p:cNvCxnSpPr>
          <p:nvPr/>
        </p:nvCxnSpPr>
        <p:spPr>
          <a:xfrm flipH="1">
            <a:off x="5884541" y="4924746"/>
            <a:ext cx="441190" cy="4276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79B6E30F-CC38-F945-ABE9-402606057485}"/>
              </a:ext>
            </a:extLst>
          </p:cNvPr>
          <p:cNvCxnSpPr>
            <a:cxnSpLocks/>
            <a:stCxn id="59" idx="1"/>
            <a:endCxn id="58" idx="3"/>
          </p:cNvCxnSpPr>
          <p:nvPr/>
        </p:nvCxnSpPr>
        <p:spPr>
          <a:xfrm flipH="1" flipV="1">
            <a:off x="7314529" y="4924746"/>
            <a:ext cx="476693" cy="4276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圆角矩形 98">
            <a:extLst>
              <a:ext uri="{FF2B5EF4-FFF2-40B4-BE49-F238E27FC236}">
                <a16:creationId xmlns:a16="http://schemas.microsoft.com/office/drawing/2014/main" id="{62CF31C4-0196-0542-9313-A53A15C80B80}"/>
              </a:ext>
            </a:extLst>
          </p:cNvPr>
          <p:cNvSpPr/>
          <p:nvPr/>
        </p:nvSpPr>
        <p:spPr>
          <a:xfrm>
            <a:off x="5566313" y="5441966"/>
            <a:ext cx="2512774" cy="119386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/>
              <a:t>用户</a:t>
            </a:r>
            <a:r>
              <a:rPr kumimoji="1" lang="en-US" altLang="zh-CN" dirty="0"/>
              <a:t>A</a:t>
            </a:r>
            <a:r>
              <a:rPr kumimoji="1" lang="zh-CN" altLang="en-US" dirty="0"/>
              <a:t>尝试关闭通道</a:t>
            </a:r>
          </a:p>
        </p:txBody>
      </p: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B7E436DE-4C41-3644-80CB-4DD470CE19C7}"/>
              </a:ext>
            </a:extLst>
          </p:cNvPr>
          <p:cNvCxnSpPr>
            <a:cxnSpLocks/>
            <a:stCxn id="60" idx="1"/>
            <a:endCxn id="59" idx="3"/>
          </p:cNvCxnSpPr>
          <p:nvPr/>
        </p:nvCxnSpPr>
        <p:spPr>
          <a:xfrm flipH="1">
            <a:off x="8780018" y="4929022"/>
            <a:ext cx="407287" cy="0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7C98DB83-6A83-F148-85AC-6868E5BDE57D}"/>
              </a:ext>
            </a:extLst>
          </p:cNvPr>
          <p:cNvGrpSpPr/>
          <p:nvPr/>
        </p:nvGrpSpPr>
        <p:grpSpPr>
          <a:xfrm>
            <a:off x="5703326" y="5536886"/>
            <a:ext cx="2228734" cy="728662"/>
            <a:chOff x="3841164" y="1842308"/>
            <a:chExt cx="2228734" cy="728662"/>
          </a:xfrm>
        </p:grpSpPr>
        <p:sp>
          <p:nvSpPr>
            <p:cNvPr id="84" name="圆角矩形 83">
              <a:extLst>
                <a:ext uri="{FF2B5EF4-FFF2-40B4-BE49-F238E27FC236}">
                  <a16:creationId xmlns:a16="http://schemas.microsoft.com/office/drawing/2014/main" id="{AC97FE16-15E1-294D-823A-4F5476A82FB5}"/>
                </a:ext>
              </a:extLst>
            </p:cNvPr>
            <p:cNvSpPr/>
            <p:nvPr/>
          </p:nvSpPr>
          <p:spPr>
            <a:xfrm>
              <a:off x="3841164" y="1842308"/>
              <a:ext cx="2228734" cy="728662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余额证明</a:t>
              </a:r>
              <a:endParaRPr kumimoji="1" lang="en-US" altLang="zh-CN" dirty="0"/>
            </a:p>
            <a:p>
              <a:pPr algn="ctr"/>
              <a:endParaRPr kumimoji="1" lang="en-US" altLang="zh-CN" dirty="0"/>
            </a:p>
            <a:p>
              <a:pPr algn="ctr"/>
              <a:endParaRPr kumimoji="1" lang="zh-CN" altLang="en-US" sz="1050" dirty="0"/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74AF8156-6D12-DA43-BBF7-F9D42D8A25C3}"/>
                </a:ext>
              </a:extLst>
            </p:cNvPr>
            <p:cNvSpPr/>
            <p:nvPr/>
          </p:nvSpPr>
          <p:spPr>
            <a:xfrm>
              <a:off x="4330291" y="2185426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B9E79AEF-ADA2-524B-B682-45165791F2AB}"/>
                </a:ext>
              </a:extLst>
            </p:cNvPr>
            <p:cNvSpPr/>
            <p:nvPr/>
          </p:nvSpPr>
          <p:spPr>
            <a:xfrm>
              <a:off x="4712096" y="2185426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7F2351A9-158F-0143-BB90-82CDDEAFB1E7}"/>
                </a:ext>
              </a:extLst>
            </p:cNvPr>
            <p:cNvSpPr/>
            <p:nvPr/>
          </p:nvSpPr>
          <p:spPr>
            <a:xfrm>
              <a:off x="5086384" y="2187591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圆角矩形 87">
              <a:extLst>
                <a:ext uri="{FF2B5EF4-FFF2-40B4-BE49-F238E27FC236}">
                  <a16:creationId xmlns:a16="http://schemas.microsoft.com/office/drawing/2014/main" id="{553847D6-E957-BC42-AF76-CC2376084A58}"/>
                </a:ext>
              </a:extLst>
            </p:cNvPr>
            <p:cNvSpPr/>
            <p:nvPr/>
          </p:nvSpPr>
          <p:spPr>
            <a:xfrm>
              <a:off x="5709897" y="2206639"/>
              <a:ext cx="360000" cy="360001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B</a:t>
              </a:r>
              <a:endParaRPr kumimoji="1" lang="zh-CN" altLang="en-US" dirty="0"/>
            </a:p>
          </p:txBody>
        </p:sp>
      </p:grpSp>
      <p:cxnSp>
        <p:nvCxnSpPr>
          <p:cNvPr id="93" name="直线箭头连接符 92">
            <a:extLst>
              <a:ext uri="{FF2B5EF4-FFF2-40B4-BE49-F238E27FC236}">
                <a16:creationId xmlns:a16="http://schemas.microsoft.com/office/drawing/2014/main" id="{28BC2AEF-CC22-D44B-B489-36CC8EF517E0}"/>
              </a:ext>
            </a:extLst>
          </p:cNvPr>
          <p:cNvCxnSpPr>
            <a:cxnSpLocks/>
            <a:stCxn id="59" idx="2"/>
            <a:endCxn id="100" idx="0"/>
          </p:cNvCxnSpPr>
          <p:nvPr/>
        </p:nvCxnSpPr>
        <p:spPr>
          <a:xfrm>
            <a:off x="8285618" y="5185493"/>
            <a:ext cx="0" cy="1640124"/>
          </a:xfrm>
          <a:prstGeom prst="straightConnector1">
            <a:avLst/>
          </a:prstGeom>
          <a:ln w="22225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圆角矩形 95">
            <a:extLst>
              <a:ext uri="{FF2B5EF4-FFF2-40B4-BE49-F238E27FC236}">
                <a16:creationId xmlns:a16="http://schemas.microsoft.com/office/drawing/2014/main" id="{F4F468BD-BEAD-4D48-AF31-B995C3AF55A6}"/>
              </a:ext>
            </a:extLst>
          </p:cNvPr>
          <p:cNvSpPr/>
          <p:nvPr/>
        </p:nvSpPr>
        <p:spPr>
          <a:xfrm>
            <a:off x="7175962" y="6951535"/>
            <a:ext cx="2228734" cy="7286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余额证明</a:t>
            </a:r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zh-CN" altLang="en-US" sz="1050" dirty="0"/>
          </a:p>
        </p:txBody>
      </p:sp>
      <p:sp>
        <p:nvSpPr>
          <p:cNvPr id="97" name="椭圆 96">
            <a:extLst>
              <a:ext uri="{FF2B5EF4-FFF2-40B4-BE49-F238E27FC236}">
                <a16:creationId xmlns:a16="http://schemas.microsoft.com/office/drawing/2014/main" id="{D943F5E3-3EA1-6843-B468-C788D004BB0B}"/>
              </a:ext>
            </a:extLst>
          </p:cNvPr>
          <p:cNvSpPr/>
          <p:nvPr/>
        </p:nvSpPr>
        <p:spPr>
          <a:xfrm>
            <a:off x="7969404" y="7308075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8" name="圆角矩形 97">
            <a:extLst>
              <a:ext uri="{FF2B5EF4-FFF2-40B4-BE49-F238E27FC236}">
                <a16:creationId xmlns:a16="http://schemas.microsoft.com/office/drawing/2014/main" id="{B4AA323A-6595-3F43-A063-D87C3D158C80}"/>
              </a:ext>
            </a:extLst>
          </p:cNvPr>
          <p:cNvSpPr/>
          <p:nvPr/>
        </p:nvSpPr>
        <p:spPr>
          <a:xfrm>
            <a:off x="9044695" y="7315868"/>
            <a:ext cx="360000" cy="36000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A</a:t>
            </a:r>
            <a:endParaRPr kumimoji="1" lang="zh-CN" altLang="en-US" dirty="0"/>
          </a:p>
        </p:txBody>
      </p:sp>
      <p:cxnSp>
        <p:nvCxnSpPr>
          <p:cNvPr id="103" name="直线箭头连接符 102">
            <a:extLst>
              <a:ext uri="{FF2B5EF4-FFF2-40B4-BE49-F238E27FC236}">
                <a16:creationId xmlns:a16="http://schemas.microsoft.com/office/drawing/2014/main" id="{6756964E-9123-0946-9977-2EF99EF28CB7}"/>
              </a:ext>
            </a:extLst>
          </p:cNvPr>
          <p:cNvCxnSpPr>
            <a:cxnSpLocks/>
            <a:stCxn id="99" idx="2"/>
            <a:endCxn id="106" idx="0"/>
          </p:cNvCxnSpPr>
          <p:nvPr/>
        </p:nvCxnSpPr>
        <p:spPr>
          <a:xfrm>
            <a:off x="6822700" y="6635827"/>
            <a:ext cx="8648" cy="1701175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圆角矩形 105">
            <a:extLst>
              <a:ext uri="{FF2B5EF4-FFF2-40B4-BE49-F238E27FC236}">
                <a16:creationId xmlns:a16="http://schemas.microsoft.com/office/drawing/2014/main" id="{3BEAA64B-9913-0143-A0FB-E2F746B248CB}"/>
              </a:ext>
            </a:extLst>
          </p:cNvPr>
          <p:cNvSpPr/>
          <p:nvPr/>
        </p:nvSpPr>
        <p:spPr>
          <a:xfrm>
            <a:off x="6525348" y="8337000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A</a:t>
            </a:r>
            <a:endParaRPr kumimoji="1" lang="zh-CN" altLang="en-US" sz="2400" dirty="0"/>
          </a:p>
        </p:txBody>
      </p:sp>
      <p:sp>
        <p:nvSpPr>
          <p:cNvPr id="108" name="圆角矩形 107">
            <a:extLst>
              <a:ext uri="{FF2B5EF4-FFF2-40B4-BE49-F238E27FC236}">
                <a16:creationId xmlns:a16="http://schemas.microsoft.com/office/drawing/2014/main" id="{E531F9E9-87B6-BB4A-A2F3-1F496D862E3C}"/>
              </a:ext>
            </a:extLst>
          </p:cNvPr>
          <p:cNvSpPr/>
          <p:nvPr/>
        </p:nvSpPr>
        <p:spPr>
          <a:xfrm>
            <a:off x="7984329" y="8344455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B</a:t>
            </a:r>
            <a:endParaRPr kumimoji="1" lang="zh-CN" altLang="en-US" sz="2400" dirty="0"/>
          </a:p>
        </p:txBody>
      </p:sp>
      <p:cxnSp>
        <p:nvCxnSpPr>
          <p:cNvPr id="109" name="直线箭头连接符 108">
            <a:extLst>
              <a:ext uri="{FF2B5EF4-FFF2-40B4-BE49-F238E27FC236}">
                <a16:creationId xmlns:a16="http://schemas.microsoft.com/office/drawing/2014/main" id="{6FD12773-B597-2142-9CF9-5E2C249EBB2D}"/>
              </a:ext>
            </a:extLst>
          </p:cNvPr>
          <p:cNvCxnSpPr>
            <a:cxnSpLocks/>
            <a:stCxn id="100" idx="2"/>
            <a:endCxn id="108" idx="0"/>
          </p:cNvCxnSpPr>
          <p:nvPr/>
        </p:nvCxnSpPr>
        <p:spPr>
          <a:xfrm>
            <a:off x="8290329" y="8019480"/>
            <a:ext cx="0" cy="324977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2" name="圆角矩形 111">
            <a:extLst>
              <a:ext uri="{FF2B5EF4-FFF2-40B4-BE49-F238E27FC236}">
                <a16:creationId xmlns:a16="http://schemas.microsoft.com/office/drawing/2014/main" id="{AEE06163-C0E0-3247-8348-AB001762DF1F}"/>
              </a:ext>
            </a:extLst>
          </p:cNvPr>
          <p:cNvSpPr/>
          <p:nvPr/>
        </p:nvSpPr>
        <p:spPr>
          <a:xfrm>
            <a:off x="8965763" y="5536830"/>
            <a:ext cx="1431876" cy="9135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到时间自动分配余额</a:t>
            </a:r>
          </a:p>
        </p:txBody>
      </p:sp>
      <p:cxnSp>
        <p:nvCxnSpPr>
          <p:cNvPr id="113" name="直线箭头连接符 112">
            <a:extLst>
              <a:ext uri="{FF2B5EF4-FFF2-40B4-BE49-F238E27FC236}">
                <a16:creationId xmlns:a16="http://schemas.microsoft.com/office/drawing/2014/main" id="{E0556D76-9CD2-E44F-8C73-65B17886037E}"/>
              </a:ext>
            </a:extLst>
          </p:cNvPr>
          <p:cNvCxnSpPr>
            <a:cxnSpLocks/>
            <a:stCxn id="60" idx="2"/>
            <a:endCxn id="112" idx="0"/>
          </p:cNvCxnSpPr>
          <p:nvPr/>
        </p:nvCxnSpPr>
        <p:spPr>
          <a:xfrm>
            <a:off x="9681701" y="5185495"/>
            <a:ext cx="0" cy="351335"/>
          </a:xfrm>
          <a:prstGeom prst="straightConnector1">
            <a:avLst/>
          </a:prstGeom>
          <a:ln w="22225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直线箭头连接符 121">
            <a:extLst>
              <a:ext uri="{FF2B5EF4-FFF2-40B4-BE49-F238E27FC236}">
                <a16:creationId xmlns:a16="http://schemas.microsoft.com/office/drawing/2014/main" id="{5B14FCAF-4E1C-144F-9093-4DFD0D98FE0C}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8285618" y="4250585"/>
            <a:ext cx="0" cy="421966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直线箭头连接符 124">
            <a:extLst>
              <a:ext uri="{FF2B5EF4-FFF2-40B4-BE49-F238E27FC236}">
                <a16:creationId xmlns:a16="http://schemas.microsoft.com/office/drawing/2014/main" id="{B37EFFCC-23C6-3243-8AE9-EAFAE929E1FC}"/>
              </a:ext>
            </a:extLst>
          </p:cNvPr>
          <p:cNvCxnSpPr>
            <a:cxnSpLocks/>
            <a:endCxn id="60" idx="0"/>
          </p:cNvCxnSpPr>
          <p:nvPr/>
        </p:nvCxnSpPr>
        <p:spPr>
          <a:xfrm>
            <a:off x="9681701" y="4250585"/>
            <a:ext cx="0" cy="421966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直线箭头连接符 128">
            <a:extLst>
              <a:ext uri="{FF2B5EF4-FFF2-40B4-BE49-F238E27FC236}">
                <a16:creationId xmlns:a16="http://schemas.microsoft.com/office/drawing/2014/main" id="{3CE0C0CD-EC46-B44F-8C71-C8D6732D9256}"/>
              </a:ext>
            </a:extLst>
          </p:cNvPr>
          <p:cNvCxnSpPr>
            <a:cxnSpLocks/>
          </p:cNvCxnSpPr>
          <p:nvPr/>
        </p:nvCxnSpPr>
        <p:spPr>
          <a:xfrm flipH="1">
            <a:off x="8290789" y="4250585"/>
            <a:ext cx="1390912" cy="3138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2" name="文本框 131">
            <a:extLst>
              <a:ext uri="{FF2B5EF4-FFF2-40B4-BE49-F238E27FC236}">
                <a16:creationId xmlns:a16="http://schemas.microsoft.com/office/drawing/2014/main" id="{31D23C84-F96F-274E-82C2-8C1C5D313F6E}"/>
              </a:ext>
            </a:extLst>
          </p:cNvPr>
          <p:cNvSpPr txBox="1"/>
          <p:nvPr/>
        </p:nvSpPr>
        <p:spPr>
          <a:xfrm>
            <a:off x="8029322" y="3602444"/>
            <a:ext cx="1908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用于保护资产安全的时间间隔</a:t>
            </a:r>
          </a:p>
        </p:txBody>
      </p:sp>
      <p:cxnSp>
        <p:nvCxnSpPr>
          <p:cNvPr id="141" name="直线箭头连接符 140">
            <a:extLst>
              <a:ext uri="{FF2B5EF4-FFF2-40B4-BE49-F238E27FC236}">
                <a16:creationId xmlns:a16="http://schemas.microsoft.com/office/drawing/2014/main" id="{76BE9DFE-EB44-F84D-B004-FDBFED5CADBE}"/>
              </a:ext>
            </a:extLst>
          </p:cNvPr>
          <p:cNvCxnSpPr>
            <a:cxnSpLocks/>
            <a:stCxn id="112" idx="3"/>
          </p:cNvCxnSpPr>
          <p:nvPr/>
        </p:nvCxnSpPr>
        <p:spPr>
          <a:xfrm flipV="1">
            <a:off x="10397639" y="5993615"/>
            <a:ext cx="272858" cy="1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直线箭头连接符 143">
            <a:extLst>
              <a:ext uri="{FF2B5EF4-FFF2-40B4-BE49-F238E27FC236}">
                <a16:creationId xmlns:a16="http://schemas.microsoft.com/office/drawing/2014/main" id="{962D770D-35E7-7A47-B3E1-DD73F7D1464A}"/>
              </a:ext>
            </a:extLst>
          </p:cNvPr>
          <p:cNvCxnSpPr>
            <a:cxnSpLocks/>
          </p:cNvCxnSpPr>
          <p:nvPr/>
        </p:nvCxnSpPr>
        <p:spPr>
          <a:xfrm>
            <a:off x="10670497" y="5542280"/>
            <a:ext cx="0" cy="913571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直线箭头连接符 147">
            <a:extLst>
              <a:ext uri="{FF2B5EF4-FFF2-40B4-BE49-F238E27FC236}">
                <a16:creationId xmlns:a16="http://schemas.microsoft.com/office/drawing/2014/main" id="{56B1F083-ACAE-3B4D-B2B9-8DF1E0D9D493}"/>
              </a:ext>
            </a:extLst>
          </p:cNvPr>
          <p:cNvCxnSpPr>
            <a:cxnSpLocks/>
            <a:endCxn id="152" idx="1"/>
          </p:cNvCxnSpPr>
          <p:nvPr/>
        </p:nvCxnSpPr>
        <p:spPr>
          <a:xfrm>
            <a:off x="10668743" y="5536828"/>
            <a:ext cx="1430978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2" name="圆角矩形 151">
            <a:extLst>
              <a:ext uri="{FF2B5EF4-FFF2-40B4-BE49-F238E27FC236}">
                <a16:creationId xmlns:a16="http://schemas.microsoft.com/office/drawing/2014/main" id="{5300D23E-BEC9-F44B-9B48-2C8C35969D8E}"/>
              </a:ext>
            </a:extLst>
          </p:cNvPr>
          <p:cNvSpPr/>
          <p:nvPr/>
        </p:nvSpPr>
        <p:spPr>
          <a:xfrm>
            <a:off x="12099721" y="5230828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A</a:t>
            </a:r>
            <a:endParaRPr kumimoji="1" lang="zh-CN" altLang="en-US" sz="2400" dirty="0"/>
          </a:p>
        </p:txBody>
      </p:sp>
      <p:sp>
        <p:nvSpPr>
          <p:cNvPr id="154" name="圆角矩形 153">
            <a:extLst>
              <a:ext uri="{FF2B5EF4-FFF2-40B4-BE49-F238E27FC236}">
                <a16:creationId xmlns:a16="http://schemas.microsoft.com/office/drawing/2014/main" id="{43B85BBC-C800-CD4C-8868-01B63BB78B1B}"/>
              </a:ext>
            </a:extLst>
          </p:cNvPr>
          <p:cNvSpPr/>
          <p:nvPr/>
        </p:nvSpPr>
        <p:spPr>
          <a:xfrm>
            <a:off x="12099721" y="6140109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B</a:t>
            </a:r>
            <a:endParaRPr kumimoji="1" lang="zh-CN" altLang="en-US" sz="2400" dirty="0"/>
          </a:p>
        </p:txBody>
      </p:sp>
      <p:cxnSp>
        <p:nvCxnSpPr>
          <p:cNvPr id="155" name="直线箭头连接符 154">
            <a:extLst>
              <a:ext uri="{FF2B5EF4-FFF2-40B4-BE49-F238E27FC236}">
                <a16:creationId xmlns:a16="http://schemas.microsoft.com/office/drawing/2014/main" id="{865896DB-E8BF-5B45-AD49-DE8BF18890D8}"/>
              </a:ext>
            </a:extLst>
          </p:cNvPr>
          <p:cNvCxnSpPr>
            <a:cxnSpLocks/>
            <a:endCxn id="154" idx="1"/>
          </p:cNvCxnSpPr>
          <p:nvPr/>
        </p:nvCxnSpPr>
        <p:spPr>
          <a:xfrm flipV="1">
            <a:off x="10668743" y="6446109"/>
            <a:ext cx="1430978" cy="974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7" name="椭圆 156">
            <a:extLst>
              <a:ext uri="{FF2B5EF4-FFF2-40B4-BE49-F238E27FC236}">
                <a16:creationId xmlns:a16="http://schemas.microsoft.com/office/drawing/2014/main" id="{7CEADFA7-BFC5-A04B-8C58-DB0B638EB855}"/>
              </a:ext>
            </a:extLst>
          </p:cNvPr>
          <p:cNvSpPr/>
          <p:nvPr/>
        </p:nvSpPr>
        <p:spPr>
          <a:xfrm>
            <a:off x="10668743" y="5151341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8" name="椭圆 157">
            <a:extLst>
              <a:ext uri="{FF2B5EF4-FFF2-40B4-BE49-F238E27FC236}">
                <a16:creationId xmlns:a16="http://schemas.microsoft.com/office/drawing/2014/main" id="{A28615C6-74B4-EF4C-BF1B-E898B0516833}"/>
              </a:ext>
            </a:extLst>
          </p:cNvPr>
          <p:cNvSpPr/>
          <p:nvPr/>
        </p:nvSpPr>
        <p:spPr>
          <a:xfrm>
            <a:off x="11041005" y="514911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0" name="椭圆 159">
            <a:extLst>
              <a:ext uri="{FF2B5EF4-FFF2-40B4-BE49-F238E27FC236}">
                <a16:creationId xmlns:a16="http://schemas.microsoft.com/office/drawing/2014/main" id="{D2659F28-6362-9E40-84B2-D9173501A02D}"/>
              </a:ext>
            </a:extLst>
          </p:cNvPr>
          <p:cNvSpPr/>
          <p:nvPr/>
        </p:nvSpPr>
        <p:spPr>
          <a:xfrm>
            <a:off x="11410354" y="5158522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1" name="椭圆 160">
            <a:extLst>
              <a:ext uri="{FF2B5EF4-FFF2-40B4-BE49-F238E27FC236}">
                <a16:creationId xmlns:a16="http://schemas.microsoft.com/office/drawing/2014/main" id="{F3D27E53-BB3F-ED47-8DD8-C68AD77E36A8}"/>
              </a:ext>
            </a:extLst>
          </p:cNvPr>
          <p:cNvSpPr/>
          <p:nvPr/>
        </p:nvSpPr>
        <p:spPr>
          <a:xfrm>
            <a:off x="10668743" y="4786209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2" name="椭圆 161">
            <a:extLst>
              <a:ext uri="{FF2B5EF4-FFF2-40B4-BE49-F238E27FC236}">
                <a16:creationId xmlns:a16="http://schemas.microsoft.com/office/drawing/2014/main" id="{F939197B-9127-F24B-9C90-48AC0A998265}"/>
              </a:ext>
            </a:extLst>
          </p:cNvPr>
          <p:cNvSpPr/>
          <p:nvPr/>
        </p:nvSpPr>
        <p:spPr>
          <a:xfrm>
            <a:off x="10680426" y="6086109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3" name="椭圆 162">
            <a:extLst>
              <a:ext uri="{FF2B5EF4-FFF2-40B4-BE49-F238E27FC236}">
                <a16:creationId xmlns:a16="http://schemas.microsoft.com/office/drawing/2014/main" id="{6B5E8149-DA38-D44C-9EEC-257DA94522F7}"/>
              </a:ext>
            </a:extLst>
          </p:cNvPr>
          <p:cNvSpPr/>
          <p:nvPr/>
        </p:nvSpPr>
        <p:spPr>
          <a:xfrm>
            <a:off x="11052109" y="6086109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5146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圆角矩形 14">
            <a:extLst>
              <a:ext uri="{FF2B5EF4-FFF2-40B4-BE49-F238E27FC236}">
                <a16:creationId xmlns:a16="http://schemas.microsoft.com/office/drawing/2014/main" id="{6CF6132A-6656-0742-8578-3E17E8E45A45}"/>
              </a:ext>
            </a:extLst>
          </p:cNvPr>
          <p:cNvSpPr/>
          <p:nvPr/>
        </p:nvSpPr>
        <p:spPr>
          <a:xfrm rot="19678700">
            <a:off x="9335321" y="6722655"/>
            <a:ext cx="3163138" cy="612000"/>
          </a:xfrm>
          <a:prstGeom prst="roundRect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6259CF9E-FB39-0247-BD9C-DCB396EC9AE2}"/>
              </a:ext>
            </a:extLst>
          </p:cNvPr>
          <p:cNvSpPr/>
          <p:nvPr/>
        </p:nvSpPr>
        <p:spPr>
          <a:xfrm rot="3944777">
            <a:off x="4494033" y="6409208"/>
            <a:ext cx="4814399" cy="612000"/>
          </a:xfrm>
          <a:prstGeom prst="roundRect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8BE4586F-A3AC-EE42-9BB7-864EDDADA5C5}"/>
              </a:ext>
            </a:extLst>
          </p:cNvPr>
          <p:cNvSpPr/>
          <p:nvPr/>
        </p:nvSpPr>
        <p:spPr>
          <a:xfrm rot="777121">
            <a:off x="5858154" y="7093862"/>
            <a:ext cx="3961206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E55F2054-2C67-544E-9A86-0639F6FEB99A}"/>
              </a:ext>
            </a:extLst>
          </p:cNvPr>
          <p:cNvSpPr/>
          <p:nvPr/>
        </p:nvSpPr>
        <p:spPr>
          <a:xfrm rot="1862895">
            <a:off x="9387847" y="5115956"/>
            <a:ext cx="3210697" cy="612000"/>
          </a:xfrm>
          <a:prstGeom prst="roundRect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E8778869-9B91-A541-B27E-486BAD79FB4A}"/>
              </a:ext>
            </a:extLst>
          </p:cNvPr>
          <p:cNvSpPr/>
          <p:nvPr/>
        </p:nvSpPr>
        <p:spPr>
          <a:xfrm>
            <a:off x="5649494" y="4320566"/>
            <a:ext cx="4376214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8D562BE6-008F-5940-B1A2-A63142713520}"/>
              </a:ext>
            </a:extLst>
          </p:cNvPr>
          <p:cNvSpPr/>
          <p:nvPr/>
        </p:nvSpPr>
        <p:spPr>
          <a:xfrm rot="19644755">
            <a:off x="5566300" y="5487084"/>
            <a:ext cx="454225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F763DB-9648-FF43-99AE-EB9677989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076" y="3593686"/>
            <a:ext cx="3656578" cy="5441950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2F661F82-3166-094B-8528-E57A0AFDAC04}"/>
              </a:ext>
            </a:extLst>
          </p:cNvPr>
          <p:cNvSpPr/>
          <p:nvPr/>
        </p:nvSpPr>
        <p:spPr>
          <a:xfrm>
            <a:off x="5649494" y="4320566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A</a:t>
            </a:r>
            <a:endParaRPr kumimoji="1" lang="zh-CN" altLang="en-US" sz="24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E7B5E4CD-7BA0-6147-AA0B-67D9C350DD05}"/>
              </a:ext>
            </a:extLst>
          </p:cNvPr>
          <p:cNvSpPr/>
          <p:nvPr/>
        </p:nvSpPr>
        <p:spPr>
          <a:xfrm>
            <a:off x="9413708" y="4320566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B</a:t>
            </a:r>
            <a:endParaRPr kumimoji="1" lang="zh-CN" altLang="en-US" sz="2400" dirty="0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8B09287B-457A-B740-8772-95F8F02E8459}"/>
              </a:ext>
            </a:extLst>
          </p:cNvPr>
          <p:cNvSpPr/>
          <p:nvPr/>
        </p:nvSpPr>
        <p:spPr>
          <a:xfrm>
            <a:off x="5649494" y="6635310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C</a:t>
            </a:r>
            <a:endParaRPr kumimoji="1" lang="zh-CN" altLang="en-US" sz="2400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B63FBD82-FACF-5B47-91A5-EDD433D6CFAB}"/>
              </a:ext>
            </a:extLst>
          </p:cNvPr>
          <p:cNvSpPr/>
          <p:nvPr/>
        </p:nvSpPr>
        <p:spPr>
          <a:xfrm>
            <a:off x="9414188" y="7514707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D</a:t>
            </a:r>
            <a:endParaRPr kumimoji="1" lang="zh-CN" altLang="en-US" sz="2400" dirty="0"/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9F7BA75C-21B1-634E-AD56-244D63125C40}"/>
              </a:ext>
            </a:extLst>
          </p:cNvPr>
          <p:cNvSpPr/>
          <p:nvPr/>
        </p:nvSpPr>
        <p:spPr>
          <a:xfrm>
            <a:off x="11914372" y="5900090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E</a:t>
            </a:r>
            <a:endParaRPr kumimoji="1" lang="zh-CN" altLang="en-US" sz="2400" dirty="0"/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DA42888E-B2C6-2341-8B0F-8A4F327C6E2B}"/>
              </a:ext>
            </a:extLst>
          </p:cNvPr>
          <p:cNvSpPr/>
          <p:nvPr/>
        </p:nvSpPr>
        <p:spPr>
          <a:xfrm>
            <a:off x="7588124" y="8560912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F</a:t>
            </a:r>
            <a:endParaRPr kumimoji="1" lang="zh-CN" altLang="en-US" sz="2400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B243AB00-8E35-D741-B9A9-3C9CFC27F6E5}"/>
              </a:ext>
            </a:extLst>
          </p:cNvPr>
          <p:cNvSpPr/>
          <p:nvPr/>
        </p:nvSpPr>
        <p:spPr>
          <a:xfrm>
            <a:off x="7528265" y="4338566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768496E6-AD6E-4F41-B4E3-683D79FB9256}"/>
              </a:ext>
            </a:extLst>
          </p:cNvPr>
          <p:cNvSpPr/>
          <p:nvPr/>
        </p:nvSpPr>
        <p:spPr>
          <a:xfrm>
            <a:off x="7235772" y="4632209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27DD1EB0-2B02-0449-9F16-66FA00A1324E}"/>
              </a:ext>
            </a:extLst>
          </p:cNvPr>
          <p:cNvSpPr/>
          <p:nvPr/>
        </p:nvSpPr>
        <p:spPr>
          <a:xfrm>
            <a:off x="7528265" y="4632209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DC076E4-29AF-184D-BC7F-8AD2C47A3096}"/>
              </a:ext>
            </a:extLst>
          </p:cNvPr>
          <p:cNvSpPr/>
          <p:nvPr/>
        </p:nvSpPr>
        <p:spPr>
          <a:xfrm>
            <a:off x="7871035" y="4639652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83D7E407-99CD-AB43-9CD5-237BA4DA1754}"/>
              </a:ext>
            </a:extLst>
          </p:cNvPr>
          <p:cNvCxnSpPr>
            <a:stCxn id="11" idx="0"/>
            <a:endCxn id="11" idx="2"/>
          </p:cNvCxnSpPr>
          <p:nvPr/>
        </p:nvCxnSpPr>
        <p:spPr>
          <a:xfrm>
            <a:off x="7837601" y="4320566"/>
            <a:ext cx="0" cy="61200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椭圆 27">
            <a:extLst>
              <a:ext uri="{FF2B5EF4-FFF2-40B4-BE49-F238E27FC236}">
                <a16:creationId xmlns:a16="http://schemas.microsoft.com/office/drawing/2014/main" id="{50EB0627-BFA1-E643-8498-712D84DCBB36}"/>
              </a:ext>
            </a:extLst>
          </p:cNvPr>
          <p:cNvSpPr/>
          <p:nvPr/>
        </p:nvSpPr>
        <p:spPr>
          <a:xfrm>
            <a:off x="6931056" y="4638390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A962677-19C5-464D-9B4E-865C75EB13B1}"/>
              </a:ext>
            </a:extLst>
          </p:cNvPr>
          <p:cNvSpPr/>
          <p:nvPr/>
        </p:nvSpPr>
        <p:spPr>
          <a:xfrm>
            <a:off x="8174948" y="4632209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D028F102-748D-F04C-8CD1-3BE5F3D1A851}"/>
              </a:ext>
            </a:extLst>
          </p:cNvPr>
          <p:cNvCxnSpPr>
            <a:cxnSpLocks/>
            <a:stCxn id="16" idx="2"/>
            <a:endCxn id="16" idx="0"/>
          </p:cNvCxnSpPr>
          <p:nvPr/>
        </p:nvCxnSpPr>
        <p:spPr>
          <a:xfrm flipH="1" flipV="1">
            <a:off x="7672618" y="5535257"/>
            <a:ext cx="329614" cy="515654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3AA3B980-C4BA-BB45-AFC9-756F2FB520CF}"/>
              </a:ext>
            </a:extLst>
          </p:cNvPr>
          <p:cNvSpPr/>
          <p:nvPr/>
        </p:nvSpPr>
        <p:spPr>
          <a:xfrm>
            <a:off x="7456481" y="5612090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101994BA-E921-8C4C-89DC-F336AA1A432F}"/>
              </a:ext>
            </a:extLst>
          </p:cNvPr>
          <p:cNvSpPr/>
          <p:nvPr/>
        </p:nvSpPr>
        <p:spPr>
          <a:xfrm>
            <a:off x="7616369" y="5862163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47ACFC49-2B2A-1445-AFA2-34B43E542F72}"/>
              </a:ext>
            </a:extLst>
          </p:cNvPr>
          <p:cNvSpPr/>
          <p:nvPr/>
        </p:nvSpPr>
        <p:spPr>
          <a:xfrm>
            <a:off x="7356494" y="6028577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0AF92A1A-BA0A-7545-A1A2-B7EBC300068E}"/>
              </a:ext>
            </a:extLst>
          </p:cNvPr>
          <p:cNvSpPr/>
          <p:nvPr/>
        </p:nvSpPr>
        <p:spPr>
          <a:xfrm>
            <a:off x="7904369" y="5687549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0C6BDFC1-40B1-3145-A434-848C9F30F384}"/>
              </a:ext>
            </a:extLst>
          </p:cNvPr>
          <p:cNvSpPr/>
          <p:nvPr/>
        </p:nvSpPr>
        <p:spPr>
          <a:xfrm>
            <a:off x="8153923" y="5506240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F83716E9-4E63-F141-B91C-A4EDD30F0229}"/>
              </a:ext>
            </a:extLst>
          </p:cNvPr>
          <p:cNvSpPr/>
          <p:nvPr/>
        </p:nvSpPr>
        <p:spPr>
          <a:xfrm>
            <a:off x="8407463" y="5349883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0807471D-E15A-DF43-B456-C5E9EDE816F2}"/>
              </a:ext>
            </a:extLst>
          </p:cNvPr>
          <p:cNvCxnSpPr/>
          <p:nvPr/>
        </p:nvCxnSpPr>
        <p:spPr>
          <a:xfrm>
            <a:off x="7523774" y="4242209"/>
            <a:ext cx="6301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D26706BB-A4D0-1B42-81F7-A7CC9F9ABCB9}"/>
              </a:ext>
            </a:extLst>
          </p:cNvPr>
          <p:cNvCxnSpPr>
            <a:cxnSpLocks/>
          </p:cNvCxnSpPr>
          <p:nvPr/>
        </p:nvCxnSpPr>
        <p:spPr>
          <a:xfrm flipH="1">
            <a:off x="7539047" y="5008324"/>
            <a:ext cx="63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7927779A-A0C2-5643-BC85-CFEEDA947518}"/>
              </a:ext>
            </a:extLst>
          </p:cNvPr>
          <p:cNvCxnSpPr>
            <a:cxnSpLocks/>
          </p:cNvCxnSpPr>
          <p:nvPr/>
        </p:nvCxnSpPr>
        <p:spPr>
          <a:xfrm rot="19620000">
            <a:off x="7303819" y="5461269"/>
            <a:ext cx="6301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639C3E14-6AC7-6840-A4AD-53B69D12FE72}"/>
              </a:ext>
            </a:extLst>
          </p:cNvPr>
          <p:cNvCxnSpPr>
            <a:cxnSpLocks/>
          </p:cNvCxnSpPr>
          <p:nvPr/>
        </p:nvCxnSpPr>
        <p:spPr>
          <a:xfrm rot="19620000">
            <a:off x="7715348" y="6145034"/>
            <a:ext cx="630151" cy="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E65EF6CA-8E25-0747-9910-A044F57F2ED6}"/>
              </a:ext>
            </a:extLst>
          </p:cNvPr>
          <p:cNvCxnSpPr>
            <a:cxnSpLocks/>
          </p:cNvCxnSpPr>
          <p:nvPr/>
        </p:nvCxnSpPr>
        <p:spPr>
          <a:xfrm rot="780000">
            <a:off x="7627897" y="7012903"/>
            <a:ext cx="6301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05630DBF-91DD-604A-B464-7AF97532FEA3}"/>
              </a:ext>
            </a:extLst>
          </p:cNvPr>
          <p:cNvCxnSpPr>
            <a:cxnSpLocks/>
          </p:cNvCxnSpPr>
          <p:nvPr/>
        </p:nvCxnSpPr>
        <p:spPr>
          <a:xfrm rot="780000">
            <a:off x="7423899" y="7781667"/>
            <a:ext cx="630151" cy="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线连接符 47">
            <a:extLst>
              <a:ext uri="{FF2B5EF4-FFF2-40B4-BE49-F238E27FC236}">
                <a16:creationId xmlns:a16="http://schemas.microsoft.com/office/drawing/2014/main" id="{B22A1CD9-7B83-D543-883D-5C119DD365EC}"/>
              </a:ext>
            </a:extLst>
          </p:cNvPr>
          <p:cNvCxnSpPr>
            <a:cxnSpLocks/>
            <a:stCxn id="13" idx="2"/>
            <a:endCxn id="13" idx="0"/>
          </p:cNvCxnSpPr>
          <p:nvPr/>
        </p:nvCxnSpPr>
        <p:spPr>
          <a:xfrm flipV="1">
            <a:off x="7770172" y="7101647"/>
            <a:ext cx="137170" cy="59643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椭圆 50">
            <a:extLst>
              <a:ext uri="{FF2B5EF4-FFF2-40B4-BE49-F238E27FC236}">
                <a16:creationId xmlns:a16="http://schemas.microsoft.com/office/drawing/2014/main" id="{E43FD5B7-9B56-C749-A705-B606D23E605F}"/>
              </a:ext>
            </a:extLst>
          </p:cNvPr>
          <p:cNvSpPr/>
          <p:nvPr/>
        </p:nvSpPr>
        <p:spPr>
          <a:xfrm>
            <a:off x="7557710" y="7070752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2072522B-1762-834E-AC5E-912249F6620C}"/>
              </a:ext>
            </a:extLst>
          </p:cNvPr>
          <p:cNvSpPr/>
          <p:nvPr/>
        </p:nvSpPr>
        <p:spPr>
          <a:xfrm>
            <a:off x="7498171" y="7358692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CFD86D78-BD75-EE42-9AB4-1EF85FFD991D}"/>
              </a:ext>
            </a:extLst>
          </p:cNvPr>
          <p:cNvSpPr/>
          <p:nvPr/>
        </p:nvSpPr>
        <p:spPr>
          <a:xfrm>
            <a:off x="7207545" y="7288212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54D3D6A2-C358-524B-9B21-E46F17821BD0}"/>
              </a:ext>
            </a:extLst>
          </p:cNvPr>
          <p:cNvSpPr/>
          <p:nvPr/>
        </p:nvSpPr>
        <p:spPr>
          <a:xfrm>
            <a:off x="6913644" y="7214752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9F7EC990-7956-D349-800B-016A91CCE651}"/>
              </a:ext>
            </a:extLst>
          </p:cNvPr>
          <p:cNvSpPr/>
          <p:nvPr/>
        </p:nvSpPr>
        <p:spPr>
          <a:xfrm>
            <a:off x="7835837" y="7436777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8950D35D-973C-7441-91B4-63DADB281181}"/>
              </a:ext>
            </a:extLst>
          </p:cNvPr>
          <p:cNvSpPr/>
          <p:nvPr/>
        </p:nvSpPr>
        <p:spPr>
          <a:xfrm>
            <a:off x="7901899" y="7156386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0E65BF10-4251-CB4D-AF94-E882FE86E391}"/>
              </a:ext>
            </a:extLst>
          </p:cNvPr>
          <p:cNvSpPr/>
          <p:nvPr/>
        </p:nvSpPr>
        <p:spPr>
          <a:xfrm>
            <a:off x="8129912" y="7508047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9FDC1980-9EF8-AB40-B214-D9E4B914C563}"/>
              </a:ext>
            </a:extLst>
          </p:cNvPr>
          <p:cNvSpPr/>
          <p:nvPr/>
        </p:nvSpPr>
        <p:spPr>
          <a:xfrm>
            <a:off x="8184588" y="7215737"/>
            <a:ext cx="288000" cy="28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15B61DA4-51B2-B442-87C2-DDFF2B8843B8}"/>
              </a:ext>
            </a:extLst>
          </p:cNvPr>
          <p:cNvSpPr/>
          <p:nvPr/>
        </p:nvSpPr>
        <p:spPr>
          <a:xfrm>
            <a:off x="3230593" y="10760794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A</a:t>
            </a:r>
            <a:endParaRPr kumimoji="1" lang="zh-CN" altLang="en-US" sz="2400" dirty="0"/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664ABD94-394B-8142-9BC1-ABB4DE6D8621}"/>
              </a:ext>
            </a:extLst>
          </p:cNvPr>
          <p:cNvSpPr/>
          <p:nvPr/>
        </p:nvSpPr>
        <p:spPr>
          <a:xfrm>
            <a:off x="5801894" y="4472966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A</a:t>
            </a:r>
            <a:endParaRPr kumimoji="1" lang="zh-CN" altLang="en-US" sz="2400" dirty="0"/>
          </a:p>
        </p:txBody>
      </p:sp>
      <p:sp>
        <p:nvSpPr>
          <p:cNvPr id="59" name="圆角矩形 58">
            <a:extLst>
              <a:ext uri="{FF2B5EF4-FFF2-40B4-BE49-F238E27FC236}">
                <a16:creationId xmlns:a16="http://schemas.microsoft.com/office/drawing/2014/main" id="{31E15054-B421-6043-A9C9-5389C241FE02}"/>
              </a:ext>
            </a:extLst>
          </p:cNvPr>
          <p:cNvSpPr/>
          <p:nvPr/>
        </p:nvSpPr>
        <p:spPr>
          <a:xfrm>
            <a:off x="5921186" y="10760794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B</a:t>
            </a:r>
            <a:endParaRPr kumimoji="1" lang="zh-CN" altLang="en-US" sz="2400" dirty="0"/>
          </a:p>
        </p:txBody>
      </p:sp>
      <p:sp>
        <p:nvSpPr>
          <p:cNvPr id="60" name="圆角矩形 59">
            <a:extLst>
              <a:ext uri="{FF2B5EF4-FFF2-40B4-BE49-F238E27FC236}">
                <a16:creationId xmlns:a16="http://schemas.microsoft.com/office/drawing/2014/main" id="{10CB32D6-ED63-0B40-BCB0-0871B3030E35}"/>
              </a:ext>
            </a:extLst>
          </p:cNvPr>
          <p:cNvSpPr/>
          <p:nvPr/>
        </p:nvSpPr>
        <p:spPr>
          <a:xfrm>
            <a:off x="8611779" y="10760794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C</a:t>
            </a:r>
            <a:endParaRPr kumimoji="1" lang="zh-CN" altLang="en-US" sz="2400" dirty="0"/>
          </a:p>
        </p:txBody>
      </p:sp>
      <p:sp>
        <p:nvSpPr>
          <p:cNvPr id="61" name="圆角矩形 60">
            <a:extLst>
              <a:ext uri="{FF2B5EF4-FFF2-40B4-BE49-F238E27FC236}">
                <a16:creationId xmlns:a16="http://schemas.microsoft.com/office/drawing/2014/main" id="{F88F7FFC-15C4-AF43-8E14-044283F4E5C5}"/>
              </a:ext>
            </a:extLst>
          </p:cNvPr>
          <p:cNvSpPr/>
          <p:nvPr/>
        </p:nvSpPr>
        <p:spPr>
          <a:xfrm>
            <a:off x="11302372" y="10760794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D</a:t>
            </a:r>
            <a:endParaRPr kumimoji="1" lang="zh-CN" altLang="en-US" sz="2400" dirty="0"/>
          </a:p>
        </p:txBody>
      </p: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F34FC82C-E3D4-C648-BFDA-CA3CF9A610F9}"/>
              </a:ext>
            </a:extLst>
          </p:cNvPr>
          <p:cNvCxnSpPr>
            <a:cxnSpLocks/>
            <a:endCxn id="49" idx="0"/>
          </p:cNvCxnSpPr>
          <p:nvPr/>
        </p:nvCxnSpPr>
        <p:spPr>
          <a:xfrm>
            <a:off x="3536593" y="10134726"/>
            <a:ext cx="0" cy="626068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9E127F51-B4D7-CB4F-9CF5-77D5F87E1A38}"/>
              </a:ext>
            </a:extLst>
          </p:cNvPr>
          <p:cNvCxnSpPr>
            <a:cxnSpLocks/>
            <a:endCxn id="61" idx="0"/>
          </p:cNvCxnSpPr>
          <p:nvPr/>
        </p:nvCxnSpPr>
        <p:spPr>
          <a:xfrm>
            <a:off x="11608372" y="10128738"/>
            <a:ext cx="0" cy="632056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线箭头连接符 63">
            <a:extLst>
              <a:ext uri="{FF2B5EF4-FFF2-40B4-BE49-F238E27FC236}">
                <a16:creationId xmlns:a16="http://schemas.microsoft.com/office/drawing/2014/main" id="{C7B019CC-A804-FB45-A65F-09E9AAEA058B}"/>
              </a:ext>
            </a:extLst>
          </p:cNvPr>
          <p:cNvCxnSpPr>
            <a:cxnSpLocks/>
          </p:cNvCxnSpPr>
          <p:nvPr/>
        </p:nvCxnSpPr>
        <p:spPr>
          <a:xfrm flipH="1">
            <a:off x="3536593" y="10128738"/>
            <a:ext cx="8075753" cy="0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5D3364F8-DDFA-B846-BAAB-95622DBD3108}"/>
              </a:ext>
            </a:extLst>
          </p:cNvPr>
          <p:cNvCxnSpPr>
            <a:cxnSpLocks/>
            <a:stCxn id="49" idx="3"/>
            <a:endCxn id="59" idx="1"/>
          </p:cNvCxnSpPr>
          <p:nvPr/>
        </p:nvCxnSpPr>
        <p:spPr>
          <a:xfrm>
            <a:off x="3842593" y="11066794"/>
            <a:ext cx="2078593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DCFB86E8-D1F0-B648-A827-BFE43543257D}"/>
              </a:ext>
            </a:extLst>
          </p:cNvPr>
          <p:cNvSpPr txBox="1"/>
          <p:nvPr/>
        </p:nvSpPr>
        <p:spPr>
          <a:xfrm>
            <a:off x="5875820" y="9741637"/>
            <a:ext cx="2951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 </a:t>
            </a:r>
            <a:r>
              <a:rPr kumimoji="1" lang="zh-CN" altLang="en-US" dirty="0"/>
              <a:t>传递私密值用于解锁合约</a:t>
            </a:r>
          </a:p>
        </p:txBody>
      </p:sp>
      <p:pic>
        <p:nvPicPr>
          <p:cNvPr id="42" name="图形 41" descr="钥匙">
            <a:extLst>
              <a:ext uri="{FF2B5EF4-FFF2-40B4-BE49-F238E27FC236}">
                <a16:creationId xmlns:a16="http://schemas.microsoft.com/office/drawing/2014/main" id="{5C5013CB-FFFF-094D-8C98-444959FABD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8163" y="9620303"/>
            <a:ext cx="612000" cy="612000"/>
          </a:xfrm>
          <a:prstGeom prst="rect">
            <a:avLst/>
          </a:prstGeom>
        </p:spPr>
      </p:pic>
      <p:pic>
        <p:nvPicPr>
          <p:cNvPr id="67" name="图形 66" descr="锁">
            <a:extLst>
              <a:ext uri="{FF2B5EF4-FFF2-40B4-BE49-F238E27FC236}">
                <a16:creationId xmlns:a16="http://schemas.microsoft.com/office/drawing/2014/main" id="{D4FD3470-C07C-8547-9A12-D9D2A6D395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47790" y="11093474"/>
            <a:ext cx="668198" cy="668198"/>
          </a:xfrm>
          <a:prstGeom prst="rect">
            <a:avLst/>
          </a:prstGeom>
        </p:spPr>
      </p:pic>
      <p:pic>
        <p:nvPicPr>
          <p:cNvPr id="69" name="图形 68" descr="解除锁定">
            <a:extLst>
              <a:ext uri="{FF2B5EF4-FFF2-40B4-BE49-F238E27FC236}">
                <a16:creationId xmlns:a16="http://schemas.microsoft.com/office/drawing/2014/main" id="{01491E52-A44D-2940-A07B-2A5BE66EF2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668650" y="12583568"/>
            <a:ext cx="914400" cy="914400"/>
          </a:xfrm>
          <a:prstGeom prst="rect">
            <a:avLst/>
          </a:prstGeom>
        </p:spPr>
      </p:pic>
      <p:sp>
        <p:nvSpPr>
          <p:cNvPr id="70" name="文本框 69">
            <a:extLst>
              <a:ext uri="{FF2B5EF4-FFF2-40B4-BE49-F238E27FC236}">
                <a16:creationId xmlns:a16="http://schemas.microsoft.com/office/drawing/2014/main" id="{7741DDD8-578E-524E-BFA2-B9C083B17557}"/>
              </a:ext>
            </a:extLst>
          </p:cNvPr>
          <p:cNvSpPr txBox="1"/>
          <p:nvPr/>
        </p:nvSpPr>
        <p:spPr>
          <a:xfrm>
            <a:off x="3983246" y="10706016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 </a:t>
            </a:r>
            <a:r>
              <a:rPr kumimoji="1" lang="zh-CN" altLang="en-US" dirty="0"/>
              <a:t>构建锁定合约</a:t>
            </a:r>
          </a:p>
        </p:txBody>
      </p: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B0544F01-248D-ED42-A492-3627C67BB53A}"/>
              </a:ext>
            </a:extLst>
          </p:cNvPr>
          <p:cNvCxnSpPr>
            <a:cxnSpLocks/>
            <a:stCxn id="59" idx="3"/>
            <a:endCxn id="60" idx="1"/>
          </p:cNvCxnSpPr>
          <p:nvPr/>
        </p:nvCxnSpPr>
        <p:spPr>
          <a:xfrm>
            <a:off x="6533186" y="11066794"/>
            <a:ext cx="2078593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2B956813-145B-B346-8F8D-F267730ED65C}"/>
              </a:ext>
            </a:extLst>
          </p:cNvPr>
          <p:cNvCxnSpPr>
            <a:cxnSpLocks/>
            <a:stCxn id="60" idx="3"/>
            <a:endCxn id="61" idx="1"/>
          </p:cNvCxnSpPr>
          <p:nvPr/>
        </p:nvCxnSpPr>
        <p:spPr>
          <a:xfrm>
            <a:off x="9223779" y="11066794"/>
            <a:ext cx="2078593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7" name="图形 76" descr="锁">
            <a:extLst>
              <a:ext uri="{FF2B5EF4-FFF2-40B4-BE49-F238E27FC236}">
                <a16:creationId xmlns:a16="http://schemas.microsoft.com/office/drawing/2014/main" id="{05AEBD3E-837B-AE40-88DD-983872302D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04948" y="11093474"/>
            <a:ext cx="668198" cy="668198"/>
          </a:xfrm>
          <a:prstGeom prst="rect">
            <a:avLst/>
          </a:prstGeom>
        </p:spPr>
      </p:pic>
      <p:sp>
        <p:nvSpPr>
          <p:cNvPr id="78" name="文本框 77">
            <a:extLst>
              <a:ext uri="{FF2B5EF4-FFF2-40B4-BE49-F238E27FC236}">
                <a16:creationId xmlns:a16="http://schemas.microsoft.com/office/drawing/2014/main" id="{05CE4467-760C-BC4E-818C-B3B1E0D6E6FA}"/>
              </a:ext>
            </a:extLst>
          </p:cNvPr>
          <p:cNvSpPr txBox="1"/>
          <p:nvPr/>
        </p:nvSpPr>
        <p:spPr>
          <a:xfrm>
            <a:off x="6741957" y="1069746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构建锁定合约</a:t>
            </a:r>
          </a:p>
        </p:txBody>
      </p:sp>
      <p:pic>
        <p:nvPicPr>
          <p:cNvPr id="79" name="图形 78" descr="锁">
            <a:extLst>
              <a:ext uri="{FF2B5EF4-FFF2-40B4-BE49-F238E27FC236}">
                <a16:creationId xmlns:a16="http://schemas.microsoft.com/office/drawing/2014/main" id="{49EC6733-A0CB-564F-AFF1-25C2DF7411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32541" y="11093474"/>
            <a:ext cx="668198" cy="668198"/>
          </a:xfrm>
          <a:prstGeom prst="rect">
            <a:avLst/>
          </a:prstGeom>
        </p:spPr>
      </p:pic>
      <p:sp>
        <p:nvSpPr>
          <p:cNvPr id="80" name="文本框 79">
            <a:extLst>
              <a:ext uri="{FF2B5EF4-FFF2-40B4-BE49-F238E27FC236}">
                <a16:creationId xmlns:a16="http://schemas.microsoft.com/office/drawing/2014/main" id="{3C91FC9C-C5F7-BF4E-B3F5-7A8D5AC6CB90}"/>
              </a:ext>
            </a:extLst>
          </p:cNvPr>
          <p:cNvSpPr txBox="1"/>
          <p:nvPr/>
        </p:nvSpPr>
        <p:spPr>
          <a:xfrm>
            <a:off x="9529779" y="1069746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构建锁定合约</a:t>
            </a:r>
          </a:p>
        </p:txBody>
      </p:sp>
    </p:spTree>
    <p:extLst>
      <p:ext uri="{BB962C8B-B14F-4D97-AF65-F5344CB8AC3E}">
        <p14:creationId xmlns:p14="http://schemas.microsoft.com/office/powerpoint/2010/main" val="950706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6F763DB-9648-FF43-99AE-EB9677989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076" y="3593686"/>
            <a:ext cx="3656578" cy="5441950"/>
          </a:xfrm>
          <a:prstGeom prst="rect">
            <a:avLst/>
          </a:prstGeom>
        </p:spPr>
      </p:pic>
      <p:sp>
        <p:nvSpPr>
          <p:cNvPr id="49" name="圆角矩形 48">
            <a:extLst>
              <a:ext uri="{FF2B5EF4-FFF2-40B4-BE49-F238E27FC236}">
                <a16:creationId xmlns:a16="http://schemas.microsoft.com/office/drawing/2014/main" id="{15B61DA4-51B2-B442-87C2-DDFF2B8843B8}"/>
              </a:ext>
            </a:extLst>
          </p:cNvPr>
          <p:cNvSpPr/>
          <p:nvPr/>
        </p:nvSpPr>
        <p:spPr>
          <a:xfrm>
            <a:off x="5783621" y="5766763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A</a:t>
            </a:r>
            <a:endParaRPr kumimoji="1" lang="zh-CN" altLang="en-US" sz="2400" dirty="0"/>
          </a:p>
        </p:txBody>
      </p:sp>
      <p:sp>
        <p:nvSpPr>
          <p:cNvPr id="59" name="圆角矩形 58">
            <a:extLst>
              <a:ext uri="{FF2B5EF4-FFF2-40B4-BE49-F238E27FC236}">
                <a16:creationId xmlns:a16="http://schemas.microsoft.com/office/drawing/2014/main" id="{31E15054-B421-6043-A9C9-5389C241FE02}"/>
              </a:ext>
            </a:extLst>
          </p:cNvPr>
          <p:cNvSpPr/>
          <p:nvPr/>
        </p:nvSpPr>
        <p:spPr>
          <a:xfrm>
            <a:off x="8474214" y="5766763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B</a:t>
            </a:r>
            <a:endParaRPr kumimoji="1" lang="zh-CN" altLang="en-US" sz="2400" dirty="0"/>
          </a:p>
        </p:txBody>
      </p:sp>
      <p:sp>
        <p:nvSpPr>
          <p:cNvPr id="60" name="圆角矩形 59">
            <a:extLst>
              <a:ext uri="{FF2B5EF4-FFF2-40B4-BE49-F238E27FC236}">
                <a16:creationId xmlns:a16="http://schemas.microsoft.com/office/drawing/2014/main" id="{10CB32D6-ED63-0B40-BCB0-0871B3030E35}"/>
              </a:ext>
            </a:extLst>
          </p:cNvPr>
          <p:cNvSpPr/>
          <p:nvPr/>
        </p:nvSpPr>
        <p:spPr>
          <a:xfrm>
            <a:off x="11164807" y="5766763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C</a:t>
            </a:r>
            <a:endParaRPr kumimoji="1" lang="zh-CN" altLang="en-US" sz="2400" dirty="0"/>
          </a:p>
        </p:txBody>
      </p:sp>
      <p:sp>
        <p:nvSpPr>
          <p:cNvPr id="61" name="圆角矩形 60">
            <a:extLst>
              <a:ext uri="{FF2B5EF4-FFF2-40B4-BE49-F238E27FC236}">
                <a16:creationId xmlns:a16="http://schemas.microsoft.com/office/drawing/2014/main" id="{F88F7FFC-15C4-AF43-8E14-044283F4E5C5}"/>
              </a:ext>
            </a:extLst>
          </p:cNvPr>
          <p:cNvSpPr/>
          <p:nvPr/>
        </p:nvSpPr>
        <p:spPr>
          <a:xfrm>
            <a:off x="13855400" y="5766763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D</a:t>
            </a:r>
            <a:endParaRPr kumimoji="1" lang="zh-CN" altLang="en-US" sz="2400" dirty="0"/>
          </a:p>
        </p:txBody>
      </p: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F34FC82C-E3D4-C648-BFDA-CA3CF9A610F9}"/>
              </a:ext>
            </a:extLst>
          </p:cNvPr>
          <p:cNvCxnSpPr>
            <a:cxnSpLocks/>
            <a:endCxn id="49" idx="0"/>
          </p:cNvCxnSpPr>
          <p:nvPr/>
        </p:nvCxnSpPr>
        <p:spPr>
          <a:xfrm>
            <a:off x="6089621" y="5140695"/>
            <a:ext cx="0" cy="626068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9E127F51-B4D7-CB4F-9CF5-77D5F87E1A38}"/>
              </a:ext>
            </a:extLst>
          </p:cNvPr>
          <p:cNvCxnSpPr>
            <a:cxnSpLocks/>
            <a:endCxn id="61" idx="0"/>
          </p:cNvCxnSpPr>
          <p:nvPr/>
        </p:nvCxnSpPr>
        <p:spPr>
          <a:xfrm>
            <a:off x="14161400" y="5134707"/>
            <a:ext cx="0" cy="632056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线箭头连接符 63">
            <a:extLst>
              <a:ext uri="{FF2B5EF4-FFF2-40B4-BE49-F238E27FC236}">
                <a16:creationId xmlns:a16="http://schemas.microsoft.com/office/drawing/2014/main" id="{C7B019CC-A804-FB45-A65F-09E9AAEA058B}"/>
              </a:ext>
            </a:extLst>
          </p:cNvPr>
          <p:cNvCxnSpPr>
            <a:cxnSpLocks/>
          </p:cNvCxnSpPr>
          <p:nvPr/>
        </p:nvCxnSpPr>
        <p:spPr>
          <a:xfrm flipH="1">
            <a:off x="6089621" y="5134707"/>
            <a:ext cx="8075753" cy="0"/>
          </a:xfrm>
          <a:prstGeom prst="straightConnector1">
            <a:avLst/>
          </a:prstGeom>
          <a:ln w="22225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5D3364F8-DDFA-B846-BAAB-95622DBD3108}"/>
              </a:ext>
            </a:extLst>
          </p:cNvPr>
          <p:cNvCxnSpPr>
            <a:cxnSpLocks/>
            <a:stCxn id="49" idx="3"/>
            <a:endCxn id="59" idx="1"/>
          </p:cNvCxnSpPr>
          <p:nvPr/>
        </p:nvCxnSpPr>
        <p:spPr>
          <a:xfrm>
            <a:off x="6395621" y="6072763"/>
            <a:ext cx="2078593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DCFB86E8-D1F0-B648-A827-BFE43543257D}"/>
              </a:ext>
            </a:extLst>
          </p:cNvPr>
          <p:cNvSpPr txBox="1"/>
          <p:nvPr/>
        </p:nvSpPr>
        <p:spPr>
          <a:xfrm>
            <a:off x="8428848" y="4747606"/>
            <a:ext cx="2951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 </a:t>
            </a:r>
            <a:r>
              <a:rPr kumimoji="1" lang="zh-CN" altLang="en-US" dirty="0"/>
              <a:t>传递私密值用于解锁合约</a:t>
            </a:r>
          </a:p>
        </p:txBody>
      </p:sp>
      <p:pic>
        <p:nvPicPr>
          <p:cNvPr id="42" name="图形 41" descr="钥匙">
            <a:extLst>
              <a:ext uri="{FF2B5EF4-FFF2-40B4-BE49-F238E27FC236}">
                <a16:creationId xmlns:a16="http://schemas.microsoft.com/office/drawing/2014/main" id="{5C5013CB-FFFF-094D-8C98-444959FABD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01191" y="4626272"/>
            <a:ext cx="612000" cy="612000"/>
          </a:xfrm>
          <a:prstGeom prst="rect">
            <a:avLst/>
          </a:prstGeom>
        </p:spPr>
      </p:pic>
      <p:pic>
        <p:nvPicPr>
          <p:cNvPr id="67" name="图形 66" descr="锁">
            <a:extLst>
              <a:ext uri="{FF2B5EF4-FFF2-40B4-BE49-F238E27FC236}">
                <a16:creationId xmlns:a16="http://schemas.microsoft.com/office/drawing/2014/main" id="{D4FD3470-C07C-8547-9A12-D9D2A6D395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00818" y="5391226"/>
            <a:ext cx="668198" cy="668198"/>
          </a:xfrm>
          <a:prstGeom prst="rect">
            <a:avLst/>
          </a:prstGeom>
        </p:spPr>
      </p:pic>
      <p:sp>
        <p:nvSpPr>
          <p:cNvPr id="70" name="文本框 69">
            <a:extLst>
              <a:ext uri="{FF2B5EF4-FFF2-40B4-BE49-F238E27FC236}">
                <a16:creationId xmlns:a16="http://schemas.microsoft.com/office/drawing/2014/main" id="{7741DDD8-578E-524E-BFA2-B9C083B17557}"/>
              </a:ext>
            </a:extLst>
          </p:cNvPr>
          <p:cNvSpPr txBox="1"/>
          <p:nvPr/>
        </p:nvSpPr>
        <p:spPr>
          <a:xfrm>
            <a:off x="6591115" y="6187827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r">
              <a:buAutoNum type="arabicPeriod"/>
            </a:pPr>
            <a:r>
              <a:rPr kumimoji="1" lang="zh-CN" altLang="en-US" dirty="0"/>
              <a:t>依次构建</a:t>
            </a:r>
            <a:endParaRPr kumimoji="1" lang="en-US" altLang="zh-CN" dirty="0"/>
          </a:p>
          <a:p>
            <a:pPr algn="r"/>
            <a:r>
              <a:rPr kumimoji="1" lang="zh-CN" altLang="en-US" dirty="0"/>
              <a:t>锁定合约</a:t>
            </a:r>
          </a:p>
        </p:txBody>
      </p: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B0544F01-248D-ED42-A492-3627C67BB53A}"/>
              </a:ext>
            </a:extLst>
          </p:cNvPr>
          <p:cNvCxnSpPr>
            <a:cxnSpLocks/>
            <a:stCxn id="59" idx="3"/>
            <a:endCxn id="60" idx="1"/>
          </p:cNvCxnSpPr>
          <p:nvPr/>
        </p:nvCxnSpPr>
        <p:spPr>
          <a:xfrm>
            <a:off x="9086214" y="6072763"/>
            <a:ext cx="2078593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2B956813-145B-B346-8F8D-F267730ED65C}"/>
              </a:ext>
            </a:extLst>
          </p:cNvPr>
          <p:cNvCxnSpPr>
            <a:cxnSpLocks/>
            <a:stCxn id="60" idx="3"/>
            <a:endCxn id="61" idx="1"/>
          </p:cNvCxnSpPr>
          <p:nvPr/>
        </p:nvCxnSpPr>
        <p:spPr>
          <a:xfrm>
            <a:off x="11776807" y="6072763"/>
            <a:ext cx="2078593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9" name="图形 78" descr="锁">
            <a:extLst>
              <a:ext uri="{FF2B5EF4-FFF2-40B4-BE49-F238E27FC236}">
                <a16:creationId xmlns:a16="http://schemas.microsoft.com/office/drawing/2014/main" id="{49EC6733-A0CB-564F-AFF1-25C2DF7411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472411" y="5391226"/>
            <a:ext cx="668198" cy="668198"/>
          </a:xfrm>
          <a:prstGeom prst="rect">
            <a:avLst/>
          </a:prstGeom>
        </p:spPr>
      </p:pic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A1DAFAEF-C1F4-F244-9FF1-52D8135B49B2}"/>
              </a:ext>
            </a:extLst>
          </p:cNvPr>
          <p:cNvCxnSpPr>
            <a:cxnSpLocks/>
          </p:cNvCxnSpPr>
          <p:nvPr/>
        </p:nvCxnSpPr>
        <p:spPr>
          <a:xfrm>
            <a:off x="10129797" y="6438304"/>
            <a:ext cx="0" cy="445613"/>
          </a:xfrm>
          <a:prstGeom prst="straightConnector1">
            <a:avLst/>
          </a:prstGeom>
          <a:ln w="22225">
            <a:prstDash val="dash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圆角矩形 71">
            <a:extLst>
              <a:ext uri="{FF2B5EF4-FFF2-40B4-BE49-F238E27FC236}">
                <a16:creationId xmlns:a16="http://schemas.microsoft.com/office/drawing/2014/main" id="{57C56B71-B5EB-CE44-98B8-EDADF4121DF4}"/>
              </a:ext>
            </a:extLst>
          </p:cNvPr>
          <p:cNvSpPr/>
          <p:nvPr/>
        </p:nvSpPr>
        <p:spPr>
          <a:xfrm>
            <a:off x="5783621" y="7426580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A</a:t>
            </a:r>
            <a:endParaRPr kumimoji="1" lang="zh-CN" altLang="en-US" sz="2400" dirty="0"/>
          </a:p>
        </p:txBody>
      </p:sp>
      <p:sp>
        <p:nvSpPr>
          <p:cNvPr id="73" name="圆角矩形 72">
            <a:extLst>
              <a:ext uri="{FF2B5EF4-FFF2-40B4-BE49-F238E27FC236}">
                <a16:creationId xmlns:a16="http://schemas.microsoft.com/office/drawing/2014/main" id="{916B04E1-64A6-5A4D-8835-FF5BBE65D2B4}"/>
              </a:ext>
            </a:extLst>
          </p:cNvPr>
          <p:cNvSpPr/>
          <p:nvPr/>
        </p:nvSpPr>
        <p:spPr>
          <a:xfrm>
            <a:off x="8474214" y="7426580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B</a:t>
            </a:r>
            <a:endParaRPr kumimoji="1" lang="zh-CN" altLang="en-US" sz="2400" dirty="0"/>
          </a:p>
        </p:txBody>
      </p:sp>
      <p:sp>
        <p:nvSpPr>
          <p:cNvPr id="75" name="圆角矩形 74">
            <a:extLst>
              <a:ext uri="{FF2B5EF4-FFF2-40B4-BE49-F238E27FC236}">
                <a16:creationId xmlns:a16="http://schemas.microsoft.com/office/drawing/2014/main" id="{51F7663A-0DCE-3143-A231-0D88FC29202D}"/>
              </a:ext>
            </a:extLst>
          </p:cNvPr>
          <p:cNvSpPr/>
          <p:nvPr/>
        </p:nvSpPr>
        <p:spPr>
          <a:xfrm>
            <a:off x="11164807" y="7426580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C</a:t>
            </a:r>
            <a:endParaRPr kumimoji="1" lang="zh-CN" altLang="en-US" sz="2400" dirty="0"/>
          </a:p>
        </p:txBody>
      </p:sp>
      <p:sp>
        <p:nvSpPr>
          <p:cNvPr id="76" name="圆角矩形 75">
            <a:extLst>
              <a:ext uri="{FF2B5EF4-FFF2-40B4-BE49-F238E27FC236}">
                <a16:creationId xmlns:a16="http://schemas.microsoft.com/office/drawing/2014/main" id="{F48391A4-CB8D-4145-84DE-40CFEFC6094D}"/>
              </a:ext>
            </a:extLst>
          </p:cNvPr>
          <p:cNvSpPr/>
          <p:nvPr/>
        </p:nvSpPr>
        <p:spPr>
          <a:xfrm>
            <a:off x="13855400" y="7426580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D</a:t>
            </a:r>
            <a:endParaRPr kumimoji="1" lang="zh-CN" altLang="en-US" sz="2400" dirty="0"/>
          </a:p>
        </p:txBody>
      </p:sp>
      <p:cxnSp>
        <p:nvCxnSpPr>
          <p:cNvPr id="81" name="直线箭头连接符 80">
            <a:extLst>
              <a:ext uri="{FF2B5EF4-FFF2-40B4-BE49-F238E27FC236}">
                <a16:creationId xmlns:a16="http://schemas.microsoft.com/office/drawing/2014/main" id="{0E26DF5F-4EBA-9F48-BF53-A2AB6FA78646}"/>
              </a:ext>
            </a:extLst>
          </p:cNvPr>
          <p:cNvCxnSpPr>
            <a:cxnSpLocks/>
            <a:stCxn id="72" idx="3"/>
            <a:endCxn id="73" idx="1"/>
          </p:cNvCxnSpPr>
          <p:nvPr/>
        </p:nvCxnSpPr>
        <p:spPr>
          <a:xfrm>
            <a:off x="6395621" y="7732580"/>
            <a:ext cx="2078593" cy="0"/>
          </a:xfrm>
          <a:prstGeom prst="straightConnector1">
            <a:avLst/>
          </a:prstGeom>
          <a:ln w="22225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文本框 82">
            <a:extLst>
              <a:ext uri="{FF2B5EF4-FFF2-40B4-BE49-F238E27FC236}">
                <a16:creationId xmlns:a16="http://schemas.microsoft.com/office/drawing/2014/main" id="{93BC10FB-2F69-7B4E-8A6B-D3E22FA16DBC}"/>
              </a:ext>
            </a:extLst>
          </p:cNvPr>
          <p:cNvSpPr txBox="1"/>
          <p:nvPr/>
        </p:nvSpPr>
        <p:spPr>
          <a:xfrm>
            <a:off x="11906263" y="7795600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dirty="0"/>
              <a:t>3.</a:t>
            </a:r>
            <a:r>
              <a:rPr kumimoji="1" lang="zh-CN" altLang="en-US" dirty="0"/>
              <a:t> 使用私密值解</a:t>
            </a:r>
            <a:endParaRPr kumimoji="1" lang="en-US" altLang="zh-CN" dirty="0"/>
          </a:p>
          <a:p>
            <a:pPr algn="r"/>
            <a:r>
              <a:rPr kumimoji="1" lang="zh-CN" altLang="en-US" dirty="0"/>
              <a:t>锁合约获取资产</a:t>
            </a:r>
          </a:p>
        </p:txBody>
      </p:sp>
      <p:cxnSp>
        <p:nvCxnSpPr>
          <p:cNvPr id="84" name="直线箭头连接符 83">
            <a:extLst>
              <a:ext uri="{FF2B5EF4-FFF2-40B4-BE49-F238E27FC236}">
                <a16:creationId xmlns:a16="http://schemas.microsoft.com/office/drawing/2014/main" id="{E3DC4E13-A8AB-6944-933C-B569ADAC33D4}"/>
              </a:ext>
            </a:extLst>
          </p:cNvPr>
          <p:cNvCxnSpPr>
            <a:cxnSpLocks/>
            <a:stCxn id="73" idx="3"/>
            <a:endCxn id="75" idx="1"/>
          </p:cNvCxnSpPr>
          <p:nvPr/>
        </p:nvCxnSpPr>
        <p:spPr>
          <a:xfrm>
            <a:off x="9086214" y="7732580"/>
            <a:ext cx="2078593" cy="0"/>
          </a:xfrm>
          <a:prstGeom prst="straightConnector1">
            <a:avLst/>
          </a:prstGeom>
          <a:ln w="22225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直线箭头连接符 84">
            <a:extLst>
              <a:ext uri="{FF2B5EF4-FFF2-40B4-BE49-F238E27FC236}">
                <a16:creationId xmlns:a16="http://schemas.microsoft.com/office/drawing/2014/main" id="{E6294DAF-3451-4A4F-AF19-DCA3EEC18D89}"/>
              </a:ext>
            </a:extLst>
          </p:cNvPr>
          <p:cNvCxnSpPr>
            <a:cxnSpLocks/>
            <a:stCxn id="75" idx="3"/>
            <a:endCxn id="76" idx="1"/>
          </p:cNvCxnSpPr>
          <p:nvPr/>
        </p:nvCxnSpPr>
        <p:spPr>
          <a:xfrm>
            <a:off x="11776807" y="7732580"/>
            <a:ext cx="2078593" cy="0"/>
          </a:xfrm>
          <a:prstGeom prst="straightConnector1">
            <a:avLst/>
          </a:prstGeom>
          <a:ln w="22225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0" name="图形 89" descr="锁">
            <a:extLst>
              <a:ext uri="{FF2B5EF4-FFF2-40B4-BE49-F238E27FC236}">
                <a16:creationId xmlns:a16="http://schemas.microsoft.com/office/drawing/2014/main" id="{E07ED942-4976-2C42-80CF-DB8EE33E58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79319" y="5391226"/>
            <a:ext cx="668198" cy="668198"/>
          </a:xfrm>
          <a:prstGeom prst="rect">
            <a:avLst/>
          </a:prstGeom>
        </p:spPr>
      </p:pic>
      <p:cxnSp>
        <p:nvCxnSpPr>
          <p:cNvPr id="93" name="直线箭头连接符 92">
            <a:extLst>
              <a:ext uri="{FF2B5EF4-FFF2-40B4-BE49-F238E27FC236}">
                <a16:creationId xmlns:a16="http://schemas.microsoft.com/office/drawing/2014/main" id="{E2BA7383-3269-4A40-B1A8-7DEC9FF4455C}"/>
              </a:ext>
            </a:extLst>
          </p:cNvPr>
          <p:cNvCxnSpPr>
            <a:cxnSpLocks/>
          </p:cNvCxnSpPr>
          <p:nvPr/>
        </p:nvCxnSpPr>
        <p:spPr>
          <a:xfrm>
            <a:off x="10125510" y="8251602"/>
            <a:ext cx="0" cy="445613"/>
          </a:xfrm>
          <a:prstGeom prst="straightConnector1">
            <a:avLst/>
          </a:prstGeom>
          <a:ln w="22225">
            <a:prstDash val="dash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4" name="图形 93" descr="钥匙">
            <a:extLst>
              <a:ext uri="{FF2B5EF4-FFF2-40B4-BE49-F238E27FC236}">
                <a16:creationId xmlns:a16="http://schemas.microsoft.com/office/drawing/2014/main" id="{0369CB10-CB44-6342-91EE-3F5F4E6352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00510" y="7120580"/>
            <a:ext cx="612000" cy="612000"/>
          </a:xfrm>
          <a:prstGeom prst="rect">
            <a:avLst/>
          </a:prstGeom>
        </p:spPr>
      </p:pic>
      <p:pic>
        <p:nvPicPr>
          <p:cNvPr id="95" name="图形 94" descr="解除锁定">
            <a:extLst>
              <a:ext uri="{FF2B5EF4-FFF2-40B4-BE49-F238E27FC236}">
                <a16:creationId xmlns:a16="http://schemas.microsoft.com/office/drawing/2014/main" id="{FD43C525-EC69-EE4D-A417-4E7AFB2E7F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511064" y="8841328"/>
            <a:ext cx="612001" cy="612001"/>
          </a:xfrm>
          <a:prstGeom prst="rect">
            <a:avLst/>
          </a:prstGeom>
        </p:spPr>
      </p:pic>
      <p:sp>
        <p:nvSpPr>
          <p:cNvPr id="96" name="圆角矩形 95">
            <a:extLst>
              <a:ext uri="{FF2B5EF4-FFF2-40B4-BE49-F238E27FC236}">
                <a16:creationId xmlns:a16="http://schemas.microsoft.com/office/drawing/2014/main" id="{9C9B8C8B-A8FB-C94F-8431-BD3E5D2905AE}"/>
              </a:ext>
            </a:extLst>
          </p:cNvPr>
          <p:cNvSpPr/>
          <p:nvPr/>
        </p:nvSpPr>
        <p:spPr>
          <a:xfrm>
            <a:off x="5783621" y="9210661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A</a:t>
            </a:r>
            <a:endParaRPr kumimoji="1" lang="zh-CN" altLang="en-US" sz="2400" dirty="0"/>
          </a:p>
        </p:txBody>
      </p:sp>
      <p:sp>
        <p:nvSpPr>
          <p:cNvPr id="97" name="圆角矩形 96">
            <a:extLst>
              <a:ext uri="{FF2B5EF4-FFF2-40B4-BE49-F238E27FC236}">
                <a16:creationId xmlns:a16="http://schemas.microsoft.com/office/drawing/2014/main" id="{43E25061-7B1F-2C46-8C6B-076F39A6F29D}"/>
              </a:ext>
            </a:extLst>
          </p:cNvPr>
          <p:cNvSpPr/>
          <p:nvPr/>
        </p:nvSpPr>
        <p:spPr>
          <a:xfrm>
            <a:off x="8474214" y="9210661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B</a:t>
            </a:r>
            <a:endParaRPr kumimoji="1" lang="zh-CN" altLang="en-US" sz="2400" dirty="0"/>
          </a:p>
        </p:txBody>
      </p:sp>
      <p:sp>
        <p:nvSpPr>
          <p:cNvPr id="98" name="圆角矩形 97">
            <a:extLst>
              <a:ext uri="{FF2B5EF4-FFF2-40B4-BE49-F238E27FC236}">
                <a16:creationId xmlns:a16="http://schemas.microsoft.com/office/drawing/2014/main" id="{01F30B8C-FF49-1C47-B438-F60F4D2E6BA4}"/>
              </a:ext>
            </a:extLst>
          </p:cNvPr>
          <p:cNvSpPr/>
          <p:nvPr/>
        </p:nvSpPr>
        <p:spPr>
          <a:xfrm>
            <a:off x="11164807" y="9210661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C</a:t>
            </a:r>
            <a:endParaRPr kumimoji="1" lang="zh-CN" altLang="en-US" sz="2400" dirty="0"/>
          </a:p>
        </p:txBody>
      </p:sp>
      <p:sp>
        <p:nvSpPr>
          <p:cNvPr id="99" name="圆角矩形 98">
            <a:extLst>
              <a:ext uri="{FF2B5EF4-FFF2-40B4-BE49-F238E27FC236}">
                <a16:creationId xmlns:a16="http://schemas.microsoft.com/office/drawing/2014/main" id="{22C5839F-149B-094B-8740-77F575163AD5}"/>
              </a:ext>
            </a:extLst>
          </p:cNvPr>
          <p:cNvSpPr/>
          <p:nvPr/>
        </p:nvSpPr>
        <p:spPr>
          <a:xfrm>
            <a:off x="13855400" y="9210661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D</a:t>
            </a:r>
            <a:endParaRPr kumimoji="1" lang="zh-CN" altLang="en-US" sz="2400" dirty="0"/>
          </a:p>
        </p:txBody>
      </p:sp>
      <p:cxnSp>
        <p:nvCxnSpPr>
          <p:cNvPr id="100" name="直线箭头连接符 99">
            <a:extLst>
              <a:ext uri="{FF2B5EF4-FFF2-40B4-BE49-F238E27FC236}">
                <a16:creationId xmlns:a16="http://schemas.microsoft.com/office/drawing/2014/main" id="{23376517-52BA-BD4D-BCFA-4B9BF2300D5C}"/>
              </a:ext>
            </a:extLst>
          </p:cNvPr>
          <p:cNvCxnSpPr>
            <a:cxnSpLocks/>
            <a:stCxn id="96" idx="3"/>
            <a:endCxn id="97" idx="1"/>
          </p:cNvCxnSpPr>
          <p:nvPr/>
        </p:nvCxnSpPr>
        <p:spPr>
          <a:xfrm>
            <a:off x="6395621" y="9516661"/>
            <a:ext cx="2078593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文本框 100">
            <a:extLst>
              <a:ext uri="{FF2B5EF4-FFF2-40B4-BE49-F238E27FC236}">
                <a16:creationId xmlns:a16="http://schemas.microsoft.com/office/drawing/2014/main" id="{2188CFD0-D7A3-A342-B1B9-A88D9DB0FBA0}"/>
              </a:ext>
            </a:extLst>
          </p:cNvPr>
          <p:cNvSpPr txBox="1"/>
          <p:nvPr/>
        </p:nvSpPr>
        <p:spPr>
          <a:xfrm>
            <a:off x="8780214" y="9889500"/>
            <a:ext cx="2534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dirty="0"/>
              <a:t>4.</a:t>
            </a:r>
            <a:r>
              <a:rPr kumimoji="1" lang="zh-CN" altLang="en-US" dirty="0"/>
              <a:t> 完成资产从</a:t>
            </a:r>
            <a:r>
              <a:rPr kumimoji="1" lang="en-US" altLang="zh-CN" dirty="0"/>
              <a:t>A</a:t>
            </a:r>
            <a:r>
              <a:rPr kumimoji="1" lang="zh-CN" altLang="en-US" dirty="0"/>
              <a:t>转移到</a:t>
            </a:r>
            <a:r>
              <a:rPr kumimoji="1" lang="en-US" altLang="zh-CN" dirty="0"/>
              <a:t>D</a:t>
            </a:r>
            <a:endParaRPr kumimoji="1" lang="zh-CN" altLang="en-US" dirty="0"/>
          </a:p>
        </p:txBody>
      </p:sp>
      <p:cxnSp>
        <p:nvCxnSpPr>
          <p:cNvPr id="102" name="直线箭头连接符 101">
            <a:extLst>
              <a:ext uri="{FF2B5EF4-FFF2-40B4-BE49-F238E27FC236}">
                <a16:creationId xmlns:a16="http://schemas.microsoft.com/office/drawing/2014/main" id="{C862C6D6-291F-7A49-A95A-CF7BF6316B0F}"/>
              </a:ext>
            </a:extLst>
          </p:cNvPr>
          <p:cNvCxnSpPr>
            <a:cxnSpLocks/>
            <a:stCxn id="97" idx="3"/>
            <a:endCxn id="98" idx="1"/>
          </p:cNvCxnSpPr>
          <p:nvPr/>
        </p:nvCxnSpPr>
        <p:spPr>
          <a:xfrm>
            <a:off x="9086214" y="9516661"/>
            <a:ext cx="2078593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直线箭头连接符 102">
            <a:extLst>
              <a:ext uri="{FF2B5EF4-FFF2-40B4-BE49-F238E27FC236}">
                <a16:creationId xmlns:a16="http://schemas.microsoft.com/office/drawing/2014/main" id="{D641A2A4-24F6-CD47-8A25-ADECD7CA3B8E}"/>
              </a:ext>
            </a:extLst>
          </p:cNvPr>
          <p:cNvCxnSpPr>
            <a:cxnSpLocks/>
            <a:stCxn id="98" idx="3"/>
            <a:endCxn id="99" idx="1"/>
          </p:cNvCxnSpPr>
          <p:nvPr/>
        </p:nvCxnSpPr>
        <p:spPr>
          <a:xfrm>
            <a:off x="11776807" y="9516661"/>
            <a:ext cx="2078593" cy="0"/>
          </a:xfrm>
          <a:prstGeom prst="straightConnector1">
            <a:avLst/>
          </a:prstGeom>
          <a:ln w="22225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4" name="图形 103" descr="解除锁定">
            <a:extLst>
              <a:ext uri="{FF2B5EF4-FFF2-40B4-BE49-F238E27FC236}">
                <a16:creationId xmlns:a16="http://schemas.microsoft.com/office/drawing/2014/main" id="{2CCA62B4-047F-2E44-9AB5-61DB7E7115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07417" y="8837821"/>
            <a:ext cx="612001" cy="612001"/>
          </a:xfrm>
          <a:prstGeom prst="rect">
            <a:avLst/>
          </a:prstGeom>
        </p:spPr>
      </p:pic>
      <p:pic>
        <p:nvPicPr>
          <p:cNvPr id="105" name="图形 104" descr="解除锁定">
            <a:extLst>
              <a:ext uri="{FF2B5EF4-FFF2-40B4-BE49-F238E27FC236}">
                <a16:creationId xmlns:a16="http://schemas.microsoft.com/office/drawing/2014/main" id="{90F53AD8-4F86-C44B-B499-8EE2C4AAAC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30723" y="8811114"/>
            <a:ext cx="612001" cy="612001"/>
          </a:xfrm>
          <a:prstGeom prst="rect">
            <a:avLst/>
          </a:prstGeom>
        </p:spPr>
      </p:pic>
      <p:pic>
        <p:nvPicPr>
          <p:cNvPr id="106" name="图形 105" descr="钥匙">
            <a:extLst>
              <a:ext uri="{FF2B5EF4-FFF2-40B4-BE49-F238E27FC236}">
                <a16:creationId xmlns:a16="http://schemas.microsoft.com/office/drawing/2014/main" id="{D2C10F95-F7A4-6E47-B3EA-E2E577D13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18257" y="7135939"/>
            <a:ext cx="612000" cy="612000"/>
          </a:xfrm>
          <a:prstGeom prst="rect">
            <a:avLst/>
          </a:prstGeom>
        </p:spPr>
      </p:pic>
      <p:pic>
        <p:nvPicPr>
          <p:cNvPr id="107" name="图形 106" descr="钥匙">
            <a:extLst>
              <a:ext uri="{FF2B5EF4-FFF2-40B4-BE49-F238E27FC236}">
                <a16:creationId xmlns:a16="http://schemas.microsoft.com/office/drawing/2014/main" id="{04694CD1-26BF-AA40-8C6C-D2D743EDB2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27664" y="7120580"/>
            <a:ext cx="612000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4347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6F763DB-9648-FF43-99AE-EB9677989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076" y="3593686"/>
            <a:ext cx="3656578" cy="5441950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2F661F82-3166-094B-8528-E57A0AFDAC04}"/>
              </a:ext>
            </a:extLst>
          </p:cNvPr>
          <p:cNvSpPr/>
          <p:nvPr/>
        </p:nvSpPr>
        <p:spPr>
          <a:xfrm>
            <a:off x="6045885" y="5862558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A</a:t>
            </a:r>
            <a:endParaRPr kumimoji="1" lang="zh-CN" altLang="en-US" sz="2400" dirty="0"/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57493347-DF67-EE4C-BF2A-5579362F3506}"/>
              </a:ext>
            </a:extLst>
          </p:cNvPr>
          <p:cNvSpPr/>
          <p:nvPr/>
        </p:nvSpPr>
        <p:spPr>
          <a:xfrm>
            <a:off x="7896225" y="5842615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B</a:t>
            </a:r>
            <a:endParaRPr kumimoji="1" lang="zh-CN" altLang="en-US" sz="2400" dirty="0"/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FCB94DF6-49C3-864B-9FB4-D6945BCCD85C}"/>
              </a:ext>
            </a:extLst>
          </p:cNvPr>
          <p:cNvSpPr/>
          <p:nvPr/>
        </p:nvSpPr>
        <p:spPr>
          <a:xfrm>
            <a:off x="11596905" y="5842615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D</a:t>
            </a:r>
            <a:endParaRPr kumimoji="1" lang="zh-CN" altLang="en-US" sz="2400" dirty="0"/>
          </a:p>
        </p:txBody>
      </p:sp>
      <p:sp>
        <p:nvSpPr>
          <p:cNvPr id="59" name="圆角矩形 58">
            <a:extLst>
              <a:ext uri="{FF2B5EF4-FFF2-40B4-BE49-F238E27FC236}">
                <a16:creationId xmlns:a16="http://schemas.microsoft.com/office/drawing/2014/main" id="{03B7669B-0C9B-724C-8EE4-EF3848F9A737}"/>
              </a:ext>
            </a:extLst>
          </p:cNvPr>
          <p:cNvSpPr/>
          <p:nvPr/>
        </p:nvSpPr>
        <p:spPr>
          <a:xfrm>
            <a:off x="9746565" y="5862558"/>
            <a:ext cx="612000" cy="612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C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47563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72D9D62-A619-7A4B-8EE6-10DC6E7AAB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8613" y="201405"/>
            <a:ext cx="7506224" cy="3856245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811342BC-34DD-5247-BF2A-091D7C48310F}"/>
              </a:ext>
            </a:extLst>
          </p:cNvPr>
          <p:cNvSpPr/>
          <p:nvPr/>
        </p:nvSpPr>
        <p:spPr>
          <a:xfrm>
            <a:off x="2252095" y="4871640"/>
            <a:ext cx="1385887" cy="4314031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kumimoji="1" lang="zh-CN" altLang="en-US" sz="4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9259BF34-0EA9-4446-BC94-A2880C3D61B8}"/>
              </a:ext>
            </a:extLst>
          </p:cNvPr>
          <p:cNvSpPr/>
          <p:nvPr/>
        </p:nvSpPr>
        <p:spPr>
          <a:xfrm>
            <a:off x="7124700" y="5757474"/>
            <a:ext cx="1385887" cy="3428198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endParaRPr kumimoji="1" lang="zh-CN" altLang="en-US" sz="4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A961AFCB-2BC3-AD46-AB54-35F0E0633C4A}"/>
              </a:ext>
            </a:extLst>
          </p:cNvPr>
          <p:cNvSpPr/>
          <p:nvPr/>
        </p:nvSpPr>
        <p:spPr>
          <a:xfrm>
            <a:off x="11841956" y="4857210"/>
            <a:ext cx="1385887" cy="4314031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kumimoji="1" lang="zh-CN" altLang="en-US" sz="4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099DBDAC-FAFA-EF4B-BEEF-18A83B063002}"/>
              </a:ext>
            </a:extLst>
          </p:cNvPr>
          <p:cNvCxnSpPr>
            <a:cxnSpLocks/>
          </p:cNvCxnSpPr>
          <p:nvPr/>
        </p:nvCxnSpPr>
        <p:spPr>
          <a:xfrm flipV="1">
            <a:off x="4240880" y="6676502"/>
            <a:ext cx="2339770" cy="1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16E0BAA1-6697-AF43-924E-EDE21B3A6661}"/>
              </a:ext>
            </a:extLst>
          </p:cNvPr>
          <p:cNvSpPr txBox="1"/>
          <p:nvPr/>
        </p:nvSpPr>
        <p:spPr>
          <a:xfrm>
            <a:off x="3993106" y="5942977"/>
            <a:ext cx="2835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2.</a:t>
            </a:r>
            <a:r>
              <a:rPr kumimoji="1" lang="zh-CN" altLang="en-US" dirty="0"/>
              <a:t> 用户</a:t>
            </a:r>
            <a:r>
              <a:rPr kumimoji="1" lang="en-US" altLang="zh-CN" dirty="0"/>
              <a:t>A</a:t>
            </a:r>
            <a:r>
              <a:rPr kumimoji="1" lang="zh-CN" altLang="en-US" dirty="0"/>
              <a:t>使用</a:t>
            </a:r>
            <a:r>
              <a:rPr kumimoji="1" lang="en-US" altLang="zh-CN" dirty="0"/>
              <a:t>H(X)</a:t>
            </a:r>
            <a:r>
              <a:rPr kumimoji="1" lang="zh-CN" altLang="en-US" dirty="0"/>
              <a:t>构建</a:t>
            </a:r>
            <a:r>
              <a:rPr kumimoji="1" lang="en-US" altLang="zh-CN" dirty="0"/>
              <a:t>A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</a:t>
            </a:r>
            <a:r>
              <a:rPr kumimoji="1" lang="zh-CN" altLang="en-US" dirty="0"/>
              <a:t>之间的哈希时间锁定交易</a:t>
            </a: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B1A757CF-E371-6142-B0A6-12C640B6D6C7}"/>
              </a:ext>
            </a:extLst>
          </p:cNvPr>
          <p:cNvCxnSpPr>
            <a:cxnSpLocks/>
          </p:cNvCxnSpPr>
          <p:nvPr/>
        </p:nvCxnSpPr>
        <p:spPr>
          <a:xfrm flipV="1">
            <a:off x="8978030" y="7033701"/>
            <a:ext cx="2339770" cy="1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8482C18-80BC-3145-8F1B-4E63E612570F}"/>
              </a:ext>
            </a:extLst>
          </p:cNvPr>
          <p:cNvCxnSpPr>
            <a:cxnSpLocks/>
          </p:cNvCxnSpPr>
          <p:nvPr/>
        </p:nvCxnSpPr>
        <p:spPr>
          <a:xfrm flipV="1">
            <a:off x="8945443" y="8325439"/>
            <a:ext cx="2339770" cy="1"/>
          </a:xfrm>
          <a:prstGeom prst="straightConnector1">
            <a:avLst/>
          </a:prstGeom>
          <a:ln w="22225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709E9ED9-F766-BE4A-85B3-004C5E90C258}"/>
              </a:ext>
            </a:extLst>
          </p:cNvPr>
          <p:cNvSpPr txBox="1"/>
          <p:nvPr/>
        </p:nvSpPr>
        <p:spPr>
          <a:xfrm>
            <a:off x="8755191" y="7591913"/>
            <a:ext cx="2720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4.</a:t>
            </a:r>
            <a:r>
              <a:rPr kumimoji="1" lang="zh-CN" altLang="en-US" dirty="0"/>
              <a:t> 用户</a:t>
            </a:r>
            <a:r>
              <a:rPr kumimoji="1" lang="en-US" altLang="zh-CN" dirty="0"/>
              <a:t>B</a:t>
            </a:r>
            <a:r>
              <a:rPr kumimoji="1" lang="zh-CN" altLang="en-US" dirty="0"/>
              <a:t>使用</a:t>
            </a:r>
            <a:r>
              <a:rPr kumimoji="1" lang="en-US" altLang="zh-CN" dirty="0"/>
              <a:t>X</a:t>
            </a:r>
            <a:r>
              <a:rPr kumimoji="1" lang="zh-CN" altLang="en-US" dirty="0"/>
              <a:t>花费</a:t>
            </a:r>
            <a:r>
              <a:rPr kumimoji="1" lang="en-US" altLang="zh-CN" dirty="0"/>
              <a:t>C</a:t>
            </a:r>
            <a:r>
              <a:rPr kumimoji="1" lang="zh-CN" altLang="en-US" dirty="0"/>
              <a:t>、</a:t>
            </a:r>
            <a:r>
              <a:rPr kumimoji="1" lang="en-US" altLang="zh-CN" dirty="0"/>
              <a:t>B</a:t>
            </a:r>
            <a:r>
              <a:rPr kumimoji="1" lang="zh-CN" altLang="en-US" dirty="0"/>
              <a:t>之间的哈希时间锁定交易</a:t>
            </a:r>
          </a:p>
        </p:txBody>
      </p: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E183E323-4843-C646-ABE2-F2A48E6EFFE7}"/>
              </a:ext>
            </a:extLst>
          </p:cNvPr>
          <p:cNvCxnSpPr>
            <a:cxnSpLocks/>
          </p:cNvCxnSpPr>
          <p:nvPr/>
        </p:nvCxnSpPr>
        <p:spPr>
          <a:xfrm flipH="1">
            <a:off x="4524870" y="5450772"/>
            <a:ext cx="6585537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03A3B092-83C0-D54E-9F34-B60944512049}"/>
              </a:ext>
            </a:extLst>
          </p:cNvPr>
          <p:cNvSpPr txBox="1"/>
          <p:nvPr/>
        </p:nvSpPr>
        <p:spPr>
          <a:xfrm>
            <a:off x="4674390" y="4994247"/>
            <a:ext cx="628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1.</a:t>
            </a:r>
            <a:r>
              <a:rPr kumimoji="1" lang="zh-CN" altLang="en-US" dirty="0"/>
              <a:t> 用户</a:t>
            </a:r>
            <a:r>
              <a:rPr kumimoji="1" lang="en-US" altLang="zh-CN" dirty="0"/>
              <a:t>B</a:t>
            </a:r>
            <a:r>
              <a:rPr lang="zh-CN" altLang="zh-CN" dirty="0"/>
              <a:t>选取秘密随机值</a:t>
            </a:r>
            <a:r>
              <a:rPr lang="en-US" altLang="zh-CN" dirty="0"/>
              <a:t>X</a:t>
            </a:r>
            <a:r>
              <a:rPr lang="zh-CN" altLang="en-US" dirty="0"/>
              <a:t>，计算哈希值</a:t>
            </a:r>
            <a:r>
              <a:rPr lang="en-US" altLang="zh-CN" dirty="0"/>
              <a:t>H(X)</a:t>
            </a:r>
            <a:r>
              <a:rPr lang="zh-CN" altLang="en-US" dirty="0"/>
              <a:t>，发送给用户</a:t>
            </a:r>
            <a:r>
              <a:rPr lang="en-US" altLang="zh-CN" dirty="0"/>
              <a:t>A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08F27A3-80BF-554D-8690-2CBBD36DB225}"/>
              </a:ext>
            </a:extLst>
          </p:cNvPr>
          <p:cNvSpPr txBox="1"/>
          <p:nvPr/>
        </p:nvSpPr>
        <p:spPr>
          <a:xfrm>
            <a:off x="8762032" y="6300176"/>
            <a:ext cx="2835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3.</a:t>
            </a:r>
            <a:r>
              <a:rPr kumimoji="1" lang="zh-CN" altLang="en-US" dirty="0"/>
              <a:t> 用户</a:t>
            </a:r>
            <a:r>
              <a:rPr kumimoji="1" lang="en-US" altLang="zh-CN" dirty="0"/>
              <a:t>C</a:t>
            </a:r>
            <a:r>
              <a:rPr kumimoji="1" lang="zh-CN" altLang="en-US" dirty="0"/>
              <a:t>使用</a:t>
            </a:r>
            <a:r>
              <a:rPr kumimoji="1" lang="en-US" altLang="zh-CN" dirty="0"/>
              <a:t>H(X)</a:t>
            </a:r>
            <a:r>
              <a:rPr kumimoji="1" lang="zh-CN" altLang="en-US" dirty="0"/>
              <a:t>构建</a:t>
            </a:r>
            <a:r>
              <a:rPr kumimoji="1" lang="en-US" altLang="zh-CN" dirty="0"/>
              <a:t>C</a:t>
            </a:r>
            <a:r>
              <a:rPr kumimoji="1" lang="zh-CN" altLang="en-US" dirty="0"/>
              <a:t>、</a:t>
            </a:r>
            <a:r>
              <a:rPr kumimoji="1" lang="en-US" altLang="zh-CN" dirty="0"/>
              <a:t>B</a:t>
            </a:r>
            <a:r>
              <a:rPr kumimoji="1" lang="zh-CN" altLang="en-US" dirty="0"/>
              <a:t>之间的哈希时间锁定交易</a:t>
            </a:r>
          </a:p>
        </p:txBody>
      </p: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9043F5B5-3A78-5247-A319-7D1B440F7D88}"/>
              </a:ext>
            </a:extLst>
          </p:cNvPr>
          <p:cNvCxnSpPr>
            <a:cxnSpLocks/>
          </p:cNvCxnSpPr>
          <p:nvPr/>
        </p:nvCxnSpPr>
        <p:spPr>
          <a:xfrm flipV="1">
            <a:off x="4193256" y="8612004"/>
            <a:ext cx="2339770" cy="1"/>
          </a:xfrm>
          <a:prstGeom prst="straightConnector1">
            <a:avLst/>
          </a:prstGeom>
          <a:ln w="22225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704E4F19-0FC5-1047-8B98-83F7B9D066BC}"/>
              </a:ext>
            </a:extLst>
          </p:cNvPr>
          <p:cNvSpPr txBox="1"/>
          <p:nvPr/>
        </p:nvSpPr>
        <p:spPr>
          <a:xfrm>
            <a:off x="4003004" y="7878478"/>
            <a:ext cx="2720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5.</a:t>
            </a:r>
            <a:r>
              <a:rPr kumimoji="1" lang="zh-CN" altLang="en-US" dirty="0"/>
              <a:t> 用户</a:t>
            </a:r>
            <a:r>
              <a:rPr kumimoji="1" lang="en-US" altLang="zh-CN" dirty="0"/>
              <a:t>C</a:t>
            </a:r>
            <a:r>
              <a:rPr kumimoji="1" lang="zh-CN" altLang="en-US" dirty="0"/>
              <a:t>使用</a:t>
            </a:r>
            <a:r>
              <a:rPr kumimoji="1" lang="en-US" altLang="zh-CN" dirty="0"/>
              <a:t>X</a:t>
            </a:r>
            <a:r>
              <a:rPr kumimoji="1" lang="zh-CN" altLang="en-US" dirty="0"/>
              <a:t>花费</a:t>
            </a:r>
            <a:r>
              <a:rPr kumimoji="1" lang="en-US" altLang="zh-CN" dirty="0"/>
              <a:t>A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</a:t>
            </a:r>
            <a:r>
              <a:rPr kumimoji="1" lang="zh-CN" altLang="en-US" dirty="0"/>
              <a:t>之间的哈希时间锁定交易</a:t>
            </a:r>
          </a:p>
        </p:txBody>
      </p:sp>
    </p:spTree>
    <p:extLst>
      <p:ext uri="{BB962C8B-B14F-4D97-AF65-F5344CB8AC3E}">
        <p14:creationId xmlns:p14="http://schemas.microsoft.com/office/powerpoint/2010/main" val="2669897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1E823BD-FE70-534D-9E26-DF091E9C65A8}"/>
              </a:ext>
            </a:extLst>
          </p:cNvPr>
          <p:cNvSpPr/>
          <p:nvPr/>
        </p:nvSpPr>
        <p:spPr>
          <a:xfrm>
            <a:off x="4102085" y="5964904"/>
            <a:ext cx="4647580" cy="15361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区块链账本中的资产集合</a:t>
            </a:r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648CA80-F93E-FF4C-AA71-E111DFFD380E}"/>
              </a:ext>
            </a:extLst>
          </p:cNvPr>
          <p:cNvSpPr txBox="1"/>
          <p:nvPr/>
        </p:nvSpPr>
        <p:spPr>
          <a:xfrm>
            <a:off x="1932855" y="6031796"/>
            <a:ext cx="1787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用户发起混币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交易的资产</a:t>
            </a:r>
          </a:p>
        </p:txBody>
      </p:sp>
      <p:cxnSp>
        <p:nvCxnSpPr>
          <p:cNvPr id="3" name="直线箭头连接符 2">
            <a:extLst>
              <a:ext uri="{FF2B5EF4-FFF2-40B4-BE49-F238E27FC236}">
                <a16:creationId xmlns:a16="http://schemas.microsoft.com/office/drawing/2014/main" id="{CCCACFF7-2E3A-3746-A50E-D183EAFAD28E}"/>
              </a:ext>
            </a:extLst>
          </p:cNvPr>
          <p:cNvCxnSpPr>
            <a:cxnSpLocks/>
          </p:cNvCxnSpPr>
          <p:nvPr/>
        </p:nvCxnSpPr>
        <p:spPr>
          <a:xfrm>
            <a:off x="2904633" y="7379186"/>
            <a:ext cx="1894824" cy="963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3D63960A-B8AB-C44C-9FE5-57466DDA4600}"/>
              </a:ext>
            </a:extLst>
          </p:cNvPr>
          <p:cNvCxnSpPr>
            <a:cxnSpLocks/>
          </p:cNvCxnSpPr>
          <p:nvPr/>
        </p:nvCxnSpPr>
        <p:spPr>
          <a:xfrm>
            <a:off x="5111385" y="7405639"/>
            <a:ext cx="179760" cy="936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57E218C5-D0E0-5741-AC91-6BD9E99865DB}"/>
              </a:ext>
            </a:extLst>
          </p:cNvPr>
          <p:cNvCxnSpPr>
            <a:cxnSpLocks/>
          </p:cNvCxnSpPr>
          <p:nvPr/>
        </p:nvCxnSpPr>
        <p:spPr>
          <a:xfrm flipH="1">
            <a:off x="5775016" y="7391351"/>
            <a:ext cx="1133658" cy="965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54EDBA95-4733-7A42-B231-D0D254398158}"/>
              </a:ext>
            </a:extLst>
          </p:cNvPr>
          <p:cNvSpPr/>
          <p:nvPr/>
        </p:nvSpPr>
        <p:spPr>
          <a:xfrm>
            <a:off x="4339295" y="8429634"/>
            <a:ext cx="1903701" cy="646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2.</a:t>
            </a:r>
            <a:r>
              <a:rPr kumimoji="1" lang="zh-CN" altLang="en-US" dirty="0"/>
              <a:t> 构造混币交易</a:t>
            </a:r>
          </a:p>
        </p:txBody>
      </p:sp>
      <p:pic>
        <p:nvPicPr>
          <p:cNvPr id="5" name="图形 4" descr="比特币">
            <a:extLst>
              <a:ext uri="{FF2B5EF4-FFF2-40B4-BE49-F238E27FC236}">
                <a16:creationId xmlns:a16="http://schemas.microsoft.com/office/drawing/2014/main" id="{3A8679CC-F1F0-DB40-AE4E-4962EB0BEE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55421" y="6643084"/>
            <a:ext cx="568159" cy="568159"/>
          </a:xfrm>
          <a:prstGeom prst="rect">
            <a:avLst/>
          </a:prstGeom>
        </p:spPr>
      </p:pic>
      <p:pic>
        <p:nvPicPr>
          <p:cNvPr id="21" name="图形 20" descr="比特币">
            <a:extLst>
              <a:ext uri="{FF2B5EF4-FFF2-40B4-BE49-F238E27FC236}">
                <a16:creationId xmlns:a16="http://schemas.microsoft.com/office/drawing/2014/main" id="{8C0C03EB-D089-B043-AE6A-460016E06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87605" y="6645275"/>
            <a:ext cx="568159" cy="568159"/>
          </a:xfrm>
          <a:prstGeom prst="rect">
            <a:avLst/>
          </a:prstGeom>
        </p:spPr>
      </p:pic>
      <p:pic>
        <p:nvPicPr>
          <p:cNvPr id="22" name="图形 21" descr="比特币">
            <a:extLst>
              <a:ext uri="{FF2B5EF4-FFF2-40B4-BE49-F238E27FC236}">
                <a16:creationId xmlns:a16="http://schemas.microsoft.com/office/drawing/2014/main" id="{77CA638B-EAAF-2741-A348-C5E1C6D70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39271" y="6645493"/>
            <a:ext cx="568159" cy="568159"/>
          </a:xfrm>
          <a:prstGeom prst="rect">
            <a:avLst/>
          </a:prstGeom>
        </p:spPr>
      </p:pic>
      <p:pic>
        <p:nvPicPr>
          <p:cNvPr id="23" name="图形 22" descr="比特币">
            <a:extLst>
              <a:ext uri="{FF2B5EF4-FFF2-40B4-BE49-F238E27FC236}">
                <a16:creationId xmlns:a16="http://schemas.microsoft.com/office/drawing/2014/main" id="{BF94B6BE-203E-884F-A7E7-9A6FDA34EF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90937" y="6645495"/>
            <a:ext cx="568159" cy="568159"/>
          </a:xfrm>
          <a:prstGeom prst="rect">
            <a:avLst/>
          </a:prstGeom>
        </p:spPr>
      </p:pic>
      <p:pic>
        <p:nvPicPr>
          <p:cNvPr id="24" name="图形 23" descr="比特币">
            <a:extLst>
              <a:ext uri="{FF2B5EF4-FFF2-40B4-BE49-F238E27FC236}">
                <a16:creationId xmlns:a16="http://schemas.microsoft.com/office/drawing/2014/main" id="{4AA5FF5F-E017-6141-8C80-4698418CF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42603" y="6645494"/>
            <a:ext cx="568159" cy="568159"/>
          </a:xfrm>
          <a:prstGeom prst="rect">
            <a:avLst/>
          </a:prstGeom>
        </p:spPr>
      </p:pic>
      <p:pic>
        <p:nvPicPr>
          <p:cNvPr id="26" name="图形 25" descr="比特币">
            <a:extLst>
              <a:ext uri="{FF2B5EF4-FFF2-40B4-BE49-F238E27FC236}">
                <a16:creationId xmlns:a16="http://schemas.microsoft.com/office/drawing/2014/main" id="{CE333DC6-38F1-7C4A-81F7-07B008FDD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94269" y="6645494"/>
            <a:ext cx="568159" cy="568159"/>
          </a:xfrm>
          <a:prstGeom prst="rect">
            <a:avLst/>
          </a:prstGeom>
        </p:spPr>
      </p:pic>
      <p:pic>
        <p:nvPicPr>
          <p:cNvPr id="27" name="图形 26" descr="比特币">
            <a:extLst>
              <a:ext uri="{FF2B5EF4-FFF2-40B4-BE49-F238E27FC236}">
                <a16:creationId xmlns:a16="http://schemas.microsoft.com/office/drawing/2014/main" id="{6FA25069-685D-8A44-99CB-28496B8BA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45935" y="6643084"/>
            <a:ext cx="568159" cy="568159"/>
          </a:xfrm>
          <a:prstGeom prst="rect">
            <a:avLst/>
          </a:prstGeom>
        </p:spPr>
      </p:pic>
      <p:pic>
        <p:nvPicPr>
          <p:cNvPr id="28" name="图形 27" descr="比特币">
            <a:extLst>
              <a:ext uri="{FF2B5EF4-FFF2-40B4-BE49-F238E27FC236}">
                <a16:creationId xmlns:a16="http://schemas.microsoft.com/office/drawing/2014/main" id="{9BB2BBFA-8C29-E149-B9BA-C14075D58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97602" y="6643084"/>
            <a:ext cx="568159" cy="568159"/>
          </a:xfrm>
          <a:prstGeom prst="rect">
            <a:avLst/>
          </a:prstGeom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805C80C3-00F4-7D44-AF57-C4F5EA171F56}"/>
              </a:ext>
            </a:extLst>
          </p:cNvPr>
          <p:cNvSpPr/>
          <p:nvPr/>
        </p:nvSpPr>
        <p:spPr>
          <a:xfrm>
            <a:off x="1832626" y="8429634"/>
            <a:ext cx="1903701" cy="646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1.</a:t>
            </a:r>
            <a:r>
              <a:rPr kumimoji="1" lang="zh-CN" altLang="en-US" dirty="0"/>
              <a:t> 初始化参数</a:t>
            </a:r>
          </a:p>
        </p:txBody>
      </p: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419E613A-79B0-814B-85E6-FE1230A9D135}"/>
              </a:ext>
            </a:extLst>
          </p:cNvPr>
          <p:cNvCxnSpPr>
            <a:cxnSpLocks/>
            <a:stCxn id="30" idx="3"/>
            <a:endCxn id="25" idx="1"/>
          </p:cNvCxnSpPr>
          <p:nvPr/>
        </p:nvCxnSpPr>
        <p:spPr>
          <a:xfrm>
            <a:off x="3736327" y="8752722"/>
            <a:ext cx="6029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351723A1-AE16-0243-8795-67556089D02A}"/>
              </a:ext>
            </a:extLst>
          </p:cNvPr>
          <p:cNvSpPr/>
          <p:nvPr/>
        </p:nvSpPr>
        <p:spPr>
          <a:xfrm>
            <a:off x="6845964" y="8429634"/>
            <a:ext cx="1903701" cy="646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3.</a:t>
            </a:r>
            <a:r>
              <a:rPr kumimoji="1" lang="zh-CN" altLang="en-US" dirty="0"/>
              <a:t> 验证混币交易</a:t>
            </a:r>
          </a:p>
        </p:txBody>
      </p: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305B7615-D45F-7847-A3E5-9DBBBE3E4232}"/>
              </a:ext>
            </a:extLst>
          </p:cNvPr>
          <p:cNvCxnSpPr>
            <a:cxnSpLocks/>
            <a:stCxn id="25" idx="3"/>
            <a:endCxn id="38" idx="1"/>
          </p:cNvCxnSpPr>
          <p:nvPr/>
        </p:nvCxnSpPr>
        <p:spPr>
          <a:xfrm>
            <a:off x="6242996" y="8752722"/>
            <a:ext cx="6029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524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3EA5145-845D-434E-92DE-46772CAAF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625" y="5796756"/>
            <a:ext cx="10109200" cy="24638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F41C941-B18B-5C40-B1C9-D3285785E5AC}"/>
              </a:ext>
            </a:extLst>
          </p:cNvPr>
          <p:cNvSpPr txBox="1"/>
          <p:nvPr/>
        </p:nvSpPr>
        <p:spPr>
          <a:xfrm>
            <a:off x="3141345" y="5427424"/>
            <a:ext cx="1170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区块 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778090C-3061-D44E-A862-DA9C9FB1F00D}"/>
              </a:ext>
            </a:extLst>
          </p:cNvPr>
          <p:cNvSpPr txBox="1"/>
          <p:nvPr/>
        </p:nvSpPr>
        <p:spPr>
          <a:xfrm>
            <a:off x="4195953" y="5427424"/>
            <a:ext cx="1170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区块 </a:t>
            </a: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6C8B93D-EB32-0342-90A5-FFA1CF61CBDF}"/>
              </a:ext>
            </a:extLst>
          </p:cNvPr>
          <p:cNvSpPr txBox="1"/>
          <p:nvPr/>
        </p:nvSpPr>
        <p:spPr>
          <a:xfrm>
            <a:off x="11804777" y="5426392"/>
            <a:ext cx="1170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区块 </a:t>
            </a:r>
            <a:r>
              <a:rPr kumimoji="1" lang="en-US" altLang="zh-CN" dirty="0"/>
              <a:t>N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7EEEAB5-AE97-F149-9738-66C44ABA2196}"/>
              </a:ext>
            </a:extLst>
          </p:cNvPr>
          <p:cNvSpPr txBox="1"/>
          <p:nvPr/>
        </p:nvSpPr>
        <p:spPr>
          <a:xfrm>
            <a:off x="5366385" y="5426392"/>
            <a:ext cx="1170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…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5FC37E8-AD66-634B-A740-051EA616079D}"/>
              </a:ext>
            </a:extLst>
          </p:cNvPr>
          <p:cNvSpPr/>
          <p:nvPr/>
        </p:nvSpPr>
        <p:spPr>
          <a:xfrm>
            <a:off x="8152257" y="7732744"/>
            <a:ext cx="694944" cy="3901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2D54FFD-FF2C-9E4E-9C17-AC90FA014C09}"/>
              </a:ext>
            </a:extLst>
          </p:cNvPr>
          <p:cNvSpPr/>
          <p:nvPr/>
        </p:nvSpPr>
        <p:spPr>
          <a:xfrm>
            <a:off x="9746869" y="7732744"/>
            <a:ext cx="1099820" cy="3901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B2E8307-2D48-614B-B5F3-F8EB8A830EBC}"/>
              </a:ext>
            </a:extLst>
          </p:cNvPr>
          <p:cNvSpPr/>
          <p:nvPr/>
        </p:nvSpPr>
        <p:spPr>
          <a:xfrm>
            <a:off x="11457305" y="7732744"/>
            <a:ext cx="1376680" cy="3901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8FF0D90-31F7-0744-946F-9DC5797E44F8}"/>
              </a:ext>
            </a:extLst>
          </p:cNvPr>
          <p:cNvSpPr txBox="1"/>
          <p:nvPr/>
        </p:nvSpPr>
        <p:spPr>
          <a:xfrm>
            <a:off x="8115681" y="7731712"/>
            <a:ext cx="950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比特币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FC40F46-2B36-1A42-B61E-EE119547279C}"/>
              </a:ext>
            </a:extLst>
          </p:cNvPr>
          <p:cNvSpPr txBox="1"/>
          <p:nvPr/>
        </p:nvSpPr>
        <p:spPr>
          <a:xfrm>
            <a:off x="9722485" y="7743150"/>
            <a:ext cx="112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铸币资产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0D60ECD-B065-2649-BBA9-CF87E8E2D739}"/>
              </a:ext>
            </a:extLst>
          </p:cNvPr>
          <p:cNvSpPr txBox="1"/>
          <p:nvPr/>
        </p:nvSpPr>
        <p:spPr>
          <a:xfrm>
            <a:off x="11448669" y="7731712"/>
            <a:ext cx="1099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花费资产</a:t>
            </a:r>
          </a:p>
        </p:txBody>
      </p:sp>
    </p:spTree>
    <p:extLst>
      <p:ext uri="{BB962C8B-B14F-4D97-AF65-F5344CB8AC3E}">
        <p14:creationId xmlns:p14="http://schemas.microsoft.com/office/powerpoint/2010/main" val="2610849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4DCDC7C-BDD8-5D4A-8926-9CFF44761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7" y="288686"/>
            <a:ext cx="13258800" cy="4660900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42A8E448-95BF-D240-A595-27EDEC450B16}"/>
              </a:ext>
            </a:extLst>
          </p:cNvPr>
          <p:cNvGrpSpPr/>
          <p:nvPr/>
        </p:nvGrpSpPr>
        <p:grpSpPr>
          <a:xfrm>
            <a:off x="3896096" y="6322765"/>
            <a:ext cx="2410807" cy="827811"/>
            <a:chOff x="3238425" y="2525076"/>
            <a:chExt cx="2410807" cy="827811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754F826-5C6E-D141-912F-69A9FFC3D189}"/>
                </a:ext>
              </a:extLst>
            </p:cNvPr>
            <p:cNvSpPr/>
            <p:nvPr/>
          </p:nvSpPr>
          <p:spPr>
            <a:xfrm>
              <a:off x="3238425" y="2525076"/>
              <a:ext cx="2410807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BAF2B5F-0C4C-8241-B130-41CEBD3ED65A}"/>
                </a:ext>
              </a:extLst>
            </p:cNvPr>
            <p:cNvSpPr txBox="1"/>
            <p:nvPr/>
          </p:nvSpPr>
          <p:spPr>
            <a:xfrm>
              <a:off x="3312752" y="2754315"/>
              <a:ext cx="22621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包含金额的交易承诺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504DBA0-7629-E24B-9643-0F23A7D91990}"/>
              </a:ext>
            </a:extLst>
          </p:cNvPr>
          <p:cNvGrpSpPr/>
          <p:nvPr/>
        </p:nvGrpSpPr>
        <p:grpSpPr>
          <a:xfrm>
            <a:off x="3509954" y="8373076"/>
            <a:ext cx="1399873" cy="598571"/>
            <a:chOff x="3238425" y="2525076"/>
            <a:chExt cx="2410807" cy="82781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DEBBA5F-C282-6846-84BA-E5AC7BA542D2}"/>
                </a:ext>
              </a:extLst>
            </p:cNvPr>
            <p:cNvSpPr/>
            <p:nvPr/>
          </p:nvSpPr>
          <p:spPr>
            <a:xfrm>
              <a:off x="3238425" y="2525076"/>
              <a:ext cx="2410807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B8858CE-728D-4140-90B8-4A23FF94B684}"/>
                </a:ext>
              </a:extLst>
            </p:cNvPr>
            <p:cNvSpPr txBox="1"/>
            <p:nvPr/>
          </p:nvSpPr>
          <p:spPr>
            <a:xfrm>
              <a:off x="3368286" y="2679707"/>
              <a:ext cx="2151083" cy="510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交易金额</a:t>
              </a:r>
              <a:r>
                <a:rPr kumimoji="1"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endParaRPr kumimoji="1" lang="zh-CN" altLang="en-US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301CDDC7-04D9-8B4E-B644-4FA25583ADDB}"/>
              </a:ext>
            </a:extLst>
          </p:cNvPr>
          <p:cNvGrpSpPr/>
          <p:nvPr/>
        </p:nvGrpSpPr>
        <p:grpSpPr>
          <a:xfrm>
            <a:off x="5473368" y="8370268"/>
            <a:ext cx="1399872" cy="601379"/>
            <a:chOff x="3238425" y="2525076"/>
            <a:chExt cx="2410807" cy="827811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062BB98F-6771-9347-979C-4C455B138243}"/>
                </a:ext>
              </a:extLst>
            </p:cNvPr>
            <p:cNvSpPr/>
            <p:nvPr/>
          </p:nvSpPr>
          <p:spPr>
            <a:xfrm>
              <a:off x="3238425" y="2525076"/>
              <a:ext cx="2410807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05CE473-94E8-764F-82DF-457CB4C84854}"/>
                </a:ext>
              </a:extLst>
            </p:cNvPr>
            <p:cNvSpPr txBox="1"/>
            <p:nvPr/>
          </p:nvSpPr>
          <p:spPr>
            <a:xfrm>
              <a:off x="3489754" y="2682850"/>
              <a:ext cx="1908149" cy="5083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资产承诺</a:t>
              </a:r>
            </a:p>
          </p:txBody>
        </p:sp>
      </p:grp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0966248A-CFE2-714E-9F7B-AF281038A9D7}"/>
              </a:ext>
            </a:extLst>
          </p:cNvPr>
          <p:cNvCxnSpPr>
            <a:cxnSpLocks/>
          </p:cNvCxnSpPr>
          <p:nvPr/>
        </p:nvCxnSpPr>
        <p:spPr>
          <a:xfrm>
            <a:off x="4518780" y="7223760"/>
            <a:ext cx="0" cy="1137347"/>
          </a:xfrm>
          <a:prstGeom prst="line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5C5995FE-08D3-7F43-A0D4-F107D1B0D3B8}"/>
              </a:ext>
            </a:extLst>
          </p:cNvPr>
          <p:cNvCxnSpPr>
            <a:cxnSpLocks/>
          </p:cNvCxnSpPr>
          <p:nvPr/>
        </p:nvCxnSpPr>
        <p:spPr>
          <a:xfrm>
            <a:off x="5737980" y="7223760"/>
            <a:ext cx="0" cy="1137347"/>
          </a:xfrm>
          <a:prstGeom prst="line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E8A4A39-757E-A241-9B58-7C34A32C60FE}"/>
              </a:ext>
            </a:extLst>
          </p:cNvPr>
          <p:cNvGrpSpPr/>
          <p:nvPr/>
        </p:nvGrpSpPr>
        <p:grpSpPr>
          <a:xfrm>
            <a:off x="7883697" y="9474288"/>
            <a:ext cx="2071028" cy="598571"/>
            <a:chOff x="3113502" y="2525076"/>
            <a:chExt cx="2622488" cy="82781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C8A9D632-D2C0-8C48-A81D-99434C351E46}"/>
                </a:ext>
              </a:extLst>
            </p:cNvPr>
            <p:cNvSpPr/>
            <p:nvPr/>
          </p:nvSpPr>
          <p:spPr>
            <a:xfrm>
              <a:off x="3238425" y="2525076"/>
              <a:ext cx="2410807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文本框 32">
                  <a:extLst>
                    <a:ext uri="{FF2B5EF4-FFF2-40B4-BE49-F238E27FC236}">
                      <a16:creationId xmlns:a16="http://schemas.microsoft.com/office/drawing/2014/main" id="{A329A6D6-6DF0-9140-A05F-758F43B18D4D}"/>
                    </a:ext>
                  </a:extLst>
                </p:cNvPr>
                <p:cNvSpPr txBox="1"/>
                <p:nvPr/>
              </p:nvSpPr>
              <p:spPr>
                <a:xfrm>
                  <a:off x="3113502" y="2693658"/>
                  <a:ext cx="2622488" cy="51077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随机数种子</a:t>
                  </a:r>
                  <a14:m>
                    <m:oMath xmlns:m="http://schemas.openxmlformats.org/officeDocument/2006/math">
                      <m:r>
                        <a:rPr kumimoji="1" lang="zh-CN" alt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𝜌</m:t>
                      </m:r>
                    </m:oMath>
                  </a14:m>
                  <a:endParaRPr kumimoji="1"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3" name="文本框 32">
                  <a:extLst>
                    <a:ext uri="{FF2B5EF4-FFF2-40B4-BE49-F238E27FC236}">
                      <a16:creationId xmlns:a16="http://schemas.microsoft.com/office/drawing/2014/main" id="{A329A6D6-6DF0-9140-A05F-758F43B18D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13502" y="2693658"/>
                  <a:ext cx="2622488" cy="510778"/>
                </a:xfrm>
                <a:prstGeom prst="rect">
                  <a:avLst/>
                </a:prstGeom>
                <a:blipFill>
                  <a:blip r:embed="rId3"/>
                  <a:stretch>
                    <a:fillRect t="-10345" b="-24138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34" name="直线连接符 33">
            <a:extLst>
              <a:ext uri="{FF2B5EF4-FFF2-40B4-BE49-F238E27FC236}">
                <a16:creationId xmlns:a16="http://schemas.microsoft.com/office/drawing/2014/main" id="{EDBBDB3A-E533-BB40-B8D4-67E9378EA6DC}"/>
              </a:ext>
            </a:extLst>
          </p:cNvPr>
          <p:cNvCxnSpPr>
            <a:cxnSpLocks/>
          </p:cNvCxnSpPr>
          <p:nvPr/>
        </p:nvCxnSpPr>
        <p:spPr>
          <a:xfrm>
            <a:off x="6502733" y="8978925"/>
            <a:ext cx="0" cy="794649"/>
          </a:xfrm>
          <a:prstGeom prst="line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03159487-4EB1-3840-AC99-F7FFC45E700E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6494993" y="9773574"/>
            <a:ext cx="1487358" cy="727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线连接符 37">
            <a:extLst>
              <a:ext uri="{FF2B5EF4-FFF2-40B4-BE49-F238E27FC236}">
                <a16:creationId xmlns:a16="http://schemas.microsoft.com/office/drawing/2014/main" id="{4EA274DC-F51B-DF48-9478-CCC8000EB53E}"/>
              </a:ext>
            </a:extLst>
          </p:cNvPr>
          <p:cNvCxnSpPr>
            <a:cxnSpLocks/>
            <a:endCxn id="32" idx="0"/>
          </p:cNvCxnSpPr>
          <p:nvPr/>
        </p:nvCxnSpPr>
        <p:spPr>
          <a:xfrm>
            <a:off x="8919211" y="7589459"/>
            <a:ext cx="15070" cy="1884829"/>
          </a:xfrm>
          <a:prstGeom prst="line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46B8B611-3780-F14D-8EDE-EE2B598ED80F}"/>
              </a:ext>
            </a:extLst>
          </p:cNvPr>
          <p:cNvGrpSpPr/>
          <p:nvPr/>
        </p:nvGrpSpPr>
        <p:grpSpPr>
          <a:xfrm>
            <a:off x="7713808" y="6322766"/>
            <a:ext cx="2410807" cy="827810"/>
            <a:chOff x="3238425" y="2525076"/>
            <a:chExt cx="2410807" cy="827811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5A82F026-A470-7147-B78E-B05EF56C955D}"/>
                </a:ext>
              </a:extLst>
            </p:cNvPr>
            <p:cNvSpPr/>
            <p:nvPr/>
          </p:nvSpPr>
          <p:spPr>
            <a:xfrm>
              <a:off x="3238425" y="2525076"/>
              <a:ext cx="2410807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34F6F52E-5646-D445-89D3-13947340E5B4}"/>
                </a:ext>
              </a:extLst>
            </p:cNvPr>
            <p:cNvSpPr txBox="1"/>
            <p:nvPr/>
          </p:nvSpPr>
          <p:spPr>
            <a:xfrm>
              <a:off x="3658998" y="2612100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随机生成表示</a:t>
              </a:r>
              <a:endPara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资产的序列号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80D2ABC5-6CFB-FD45-8A2C-3EEE6126E00A}"/>
              </a:ext>
            </a:extLst>
          </p:cNvPr>
          <p:cNvGrpSpPr/>
          <p:nvPr/>
        </p:nvGrpSpPr>
        <p:grpSpPr>
          <a:xfrm>
            <a:off x="3512244" y="9474289"/>
            <a:ext cx="1399874" cy="598570"/>
            <a:chOff x="3238425" y="2525076"/>
            <a:chExt cx="2410807" cy="827811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CE1A0239-359E-8A4D-A15A-D18E6965A9BD}"/>
                </a:ext>
              </a:extLst>
            </p:cNvPr>
            <p:cNvSpPr/>
            <p:nvPr/>
          </p:nvSpPr>
          <p:spPr>
            <a:xfrm>
              <a:off x="3238425" y="2525076"/>
              <a:ext cx="2410807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4729FB1-51EF-E14A-8B01-C559C1927D38}"/>
                </a:ext>
              </a:extLst>
            </p:cNvPr>
            <p:cNvSpPr txBox="1"/>
            <p:nvPr/>
          </p:nvSpPr>
          <p:spPr>
            <a:xfrm>
              <a:off x="3771030" y="2683592"/>
              <a:ext cx="1403026" cy="510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用户地址</a:t>
              </a:r>
            </a:p>
          </p:txBody>
        </p:sp>
      </p:grpSp>
      <p:cxnSp>
        <p:nvCxnSpPr>
          <p:cNvPr id="51" name="直线连接符 50">
            <a:extLst>
              <a:ext uri="{FF2B5EF4-FFF2-40B4-BE49-F238E27FC236}">
                <a16:creationId xmlns:a16="http://schemas.microsoft.com/office/drawing/2014/main" id="{F94D4F9F-68B6-CE4E-9267-CBABFEDF19B5}"/>
              </a:ext>
            </a:extLst>
          </p:cNvPr>
          <p:cNvCxnSpPr>
            <a:cxnSpLocks/>
          </p:cNvCxnSpPr>
          <p:nvPr/>
        </p:nvCxnSpPr>
        <p:spPr>
          <a:xfrm>
            <a:off x="5737980" y="8986203"/>
            <a:ext cx="0" cy="794649"/>
          </a:xfrm>
          <a:prstGeom prst="line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线连接符 51">
            <a:extLst>
              <a:ext uri="{FF2B5EF4-FFF2-40B4-BE49-F238E27FC236}">
                <a16:creationId xmlns:a16="http://schemas.microsoft.com/office/drawing/2014/main" id="{6E2526E5-225F-2648-BA19-5DCD02DFD90B}"/>
              </a:ext>
            </a:extLst>
          </p:cNvPr>
          <p:cNvCxnSpPr>
            <a:cxnSpLocks/>
          </p:cNvCxnSpPr>
          <p:nvPr/>
        </p:nvCxnSpPr>
        <p:spPr>
          <a:xfrm flipH="1">
            <a:off x="1897542" y="7434014"/>
            <a:ext cx="8670079" cy="0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A7EA6B7A-368E-7E44-B556-BF7894E9A78A}"/>
              </a:ext>
            </a:extLst>
          </p:cNvPr>
          <p:cNvSpPr txBox="1"/>
          <p:nvPr/>
        </p:nvSpPr>
        <p:spPr>
          <a:xfrm>
            <a:off x="1935193" y="67661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公开部分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696CF76-34AF-2946-A199-E1D361F8C5AA}"/>
              </a:ext>
            </a:extLst>
          </p:cNvPr>
          <p:cNvSpPr txBox="1"/>
          <p:nvPr/>
        </p:nvSpPr>
        <p:spPr>
          <a:xfrm>
            <a:off x="1897542" y="848488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隐私部分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BAF7C6D7-49F9-0D45-8724-62EB70B1A436}"/>
              </a:ext>
            </a:extLst>
          </p:cNvPr>
          <p:cNvSpPr txBox="1"/>
          <p:nvPr/>
        </p:nvSpPr>
        <p:spPr>
          <a:xfrm>
            <a:off x="5215570" y="9835818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构造资产承诺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证明资产未花费</a:t>
            </a:r>
          </a:p>
        </p:txBody>
      </p:sp>
      <p:cxnSp>
        <p:nvCxnSpPr>
          <p:cNvPr id="57" name="直线连接符 56">
            <a:extLst>
              <a:ext uri="{FF2B5EF4-FFF2-40B4-BE49-F238E27FC236}">
                <a16:creationId xmlns:a16="http://schemas.microsoft.com/office/drawing/2014/main" id="{5209E9E4-0F57-6846-B41A-FFFDBBDA062C}"/>
              </a:ext>
            </a:extLst>
          </p:cNvPr>
          <p:cNvCxnSpPr>
            <a:cxnSpLocks/>
            <a:endCxn id="49" idx="3"/>
          </p:cNvCxnSpPr>
          <p:nvPr/>
        </p:nvCxnSpPr>
        <p:spPr>
          <a:xfrm flipH="1">
            <a:off x="4912118" y="9773574"/>
            <a:ext cx="825862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F0D870F2-B03F-C948-90A4-A406F1B2AB2A}"/>
              </a:ext>
            </a:extLst>
          </p:cNvPr>
          <p:cNvSpPr/>
          <p:nvPr/>
        </p:nvSpPr>
        <p:spPr>
          <a:xfrm>
            <a:off x="8910453" y="8208707"/>
            <a:ext cx="19515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根据随机数种子生成序列号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1F510877-E3FF-E74C-8DD9-703638E2E64A}"/>
              </a:ext>
            </a:extLst>
          </p:cNvPr>
          <p:cNvSpPr/>
          <p:nvPr/>
        </p:nvSpPr>
        <p:spPr>
          <a:xfrm>
            <a:off x="5762976" y="7585330"/>
            <a:ext cx="22540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构造交易承诺证明输入输出金额相等</a:t>
            </a:r>
          </a:p>
        </p:txBody>
      </p:sp>
    </p:spTree>
    <p:extLst>
      <p:ext uri="{BB962C8B-B14F-4D97-AF65-F5344CB8AC3E}">
        <p14:creationId xmlns:p14="http://schemas.microsoft.com/office/powerpoint/2010/main" val="2671896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E1515E-0404-8E4D-9F52-30A63026CDA9}"/>
              </a:ext>
            </a:extLst>
          </p:cNvPr>
          <p:cNvSpPr/>
          <p:nvPr/>
        </p:nvSpPr>
        <p:spPr>
          <a:xfrm>
            <a:off x="10602161" y="5342401"/>
            <a:ext cx="2778826" cy="3141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87853F4A-A298-B24E-8A68-3532E922D0E6}"/>
              </a:ext>
            </a:extLst>
          </p:cNvPr>
          <p:cNvCxnSpPr>
            <a:cxnSpLocks/>
          </p:cNvCxnSpPr>
          <p:nvPr/>
        </p:nvCxnSpPr>
        <p:spPr>
          <a:xfrm>
            <a:off x="4743744" y="4811866"/>
            <a:ext cx="0" cy="38504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4A2F9688-ABB3-A441-BF99-9A9F98894B06}"/>
              </a:ext>
            </a:extLst>
          </p:cNvPr>
          <p:cNvGrpSpPr/>
          <p:nvPr/>
        </p:nvGrpSpPr>
        <p:grpSpPr>
          <a:xfrm>
            <a:off x="2088269" y="7529578"/>
            <a:ext cx="2410807" cy="827811"/>
            <a:chOff x="270477" y="4168804"/>
            <a:chExt cx="2427928" cy="827811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EBD5399-12E5-FB45-9B75-2DEB51ED63D1}"/>
                </a:ext>
              </a:extLst>
            </p:cNvPr>
            <p:cNvSpPr/>
            <p:nvPr/>
          </p:nvSpPr>
          <p:spPr>
            <a:xfrm>
              <a:off x="270477" y="4168804"/>
              <a:ext cx="2427928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1DE75EBB-2FB8-CC4A-8AFD-C9F25A45BC1A}"/>
                    </a:ext>
                  </a:extLst>
                </p:cNvPr>
                <p:cNvSpPr txBox="1"/>
                <p:nvPr/>
              </p:nvSpPr>
              <p:spPr>
                <a:xfrm>
                  <a:off x="863184" y="4259543"/>
                  <a:ext cx="1348336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接受者私钥</a:t>
                  </a:r>
                  <a:endParaRPr kumimoji="1"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ctr"/>
                  <a:r>
                    <a:rPr kumimoji="1" lang="en-US" altLang="zh-CN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1DE75EBB-2FB8-CC4A-8AFD-C9F25A45BC1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3184" y="4259543"/>
                  <a:ext cx="1348336" cy="646331"/>
                </a:xfrm>
                <a:prstGeom prst="rect">
                  <a:avLst/>
                </a:prstGeom>
                <a:blipFill>
                  <a:blip r:embed="rId2"/>
                  <a:stretch>
                    <a:fillRect l="-2830" t="-3922" r="-2830" b="-784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1D0A4830-6FA2-FE49-AC69-1EECAB439633}"/>
              </a:ext>
            </a:extLst>
          </p:cNvPr>
          <p:cNvGrpSpPr/>
          <p:nvPr/>
        </p:nvGrpSpPr>
        <p:grpSpPr>
          <a:xfrm>
            <a:off x="5056218" y="7534285"/>
            <a:ext cx="2416625" cy="827811"/>
            <a:chOff x="3238425" y="4168803"/>
            <a:chExt cx="2416625" cy="827811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1F142C4E-AFD8-324F-8B63-7ECC051D470A}"/>
                </a:ext>
              </a:extLst>
            </p:cNvPr>
            <p:cNvSpPr/>
            <p:nvPr/>
          </p:nvSpPr>
          <p:spPr>
            <a:xfrm>
              <a:off x="3238425" y="4168803"/>
              <a:ext cx="2416625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0B6A96A9-D6D4-4D44-8796-B4E679A99602}"/>
                    </a:ext>
                  </a:extLst>
                </p:cNvPr>
                <p:cNvSpPr txBox="1"/>
                <p:nvPr/>
              </p:nvSpPr>
              <p:spPr>
                <a:xfrm>
                  <a:off x="3271786" y="4259541"/>
                  <a:ext cx="230499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接受者公钥</a:t>
                  </a:r>
                  <a:endParaRPr kumimoji="1"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𝐴</m:t>
                            </m:r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 </m:t>
                            </m:r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𝐵</m:t>
                            </m:r>
                          </m:e>
                        </m:d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=(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𝑎𝐺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𝑏𝐺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kumimoji="1"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0B6A96A9-D6D4-4D44-8796-B4E679A9960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71786" y="4259541"/>
                  <a:ext cx="2304990" cy="646331"/>
                </a:xfrm>
                <a:prstGeom prst="rect">
                  <a:avLst/>
                </a:prstGeom>
                <a:blipFill>
                  <a:blip r:embed="rId3"/>
                  <a:stretch>
                    <a:fillRect t="-3922" b="-784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3B26D4AA-C70A-DA4C-8F56-68DD3B1F1640}"/>
              </a:ext>
            </a:extLst>
          </p:cNvPr>
          <p:cNvCxnSpPr>
            <a:cxnSpLocks/>
            <a:stCxn id="15" idx="1"/>
            <a:endCxn id="14" idx="3"/>
          </p:cNvCxnSpPr>
          <p:nvPr/>
        </p:nvCxnSpPr>
        <p:spPr>
          <a:xfrm flipH="1" flipV="1">
            <a:off x="4015624" y="7943483"/>
            <a:ext cx="1040594" cy="4708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5FFE71B3-7F69-C242-AF55-ADA16AFC8336}"/>
              </a:ext>
            </a:extLst>
          </p:cNvPr>
          <p:cNvSpPr txBox="1"/>
          <p:nvPr/>
        </p:nvSpPr>
        <p:spPr>
          <a:xfrm>
            <a:off x="2956550" y="477644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私密部分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A04EE9-9BF3-F94D-961D-5D58316F87CD}"/>
              </a:ext>
            </a:extLst>
          </p:cNvPr>
          <p:cNvSpPr txBox="1"/>
          <p:nvPr/>
        </p:nvSpPr>
        <p:spPr>
          <a:xfrm>
            <a:off x="5620567" y="477644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公开部分</a:t>
            </a: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D4694B78-06E5-9D4E-BEDD-E31731FFC8AE}"/>
              </a:ext>
            </a:extLst>
          </p:cNvPr>
          <p:cNvGrpSpPr/>
          <p:nvPr/>
        </p:nvGrpSpPr>
        <p:grpSpPr>
          <a:xfrm>
            <a:off x="2082536" y="5723047"/>
            <a:ext cx="2410807" cy="827811"/>
            <a:chOff x="3238425" y="2525076"/>
            <a:chExt cx="2410807" cy="827811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270A5807-CE32-F84C-9F98-9EF1C9D99CEA}"/>
                </a:ext>
              </a:extLst>
            </p:cNvPr>
            <p:cNvSpPr/>
            <p:nvPr/>
          </p:nvSpPr>
          <p:spPr>
            <a:xfrm>
              <a:off x="3238425" y="2525076"/>
              <a:ext cx="2410807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4E609A1D-72B8-7847-8DC8-743D676938CC}"/>
                    </a:ext>
                  </a:extLst>
                </p:cNvPr>
                <p:cNvSpPr txBox="1"/>
                <p:nvPr/>
              </p:nvSpPr>
              <p:spPr>
                <a:xfrm>
                  <a:off x="3428171" y="2615814"/>
                  <a:ext cx="2031325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发送者选择随机数</a:t>
                  </a:r>
                  <a:endParaRPr kumimoji="1"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oMath>
                    </m:oMathPara>
                  </a14:m>
                  <a:endParaRPr kumimoji="1"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4E609A1D-72B8-7847-8DC8-743D676938C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28171" y="2615814"/>
                  <a:ext cx="2031325" cy="646331"/>
                </a:xfrm>
                <a:prstGeom prst="rect">
                  <a:avLst/>
                </a:prstGeom>
                <a:blipFill>
                  <a:blip r:embed="rId4"/>
                  <a:stretch>
                    <a:fillRect l="-1863" t="-3846" r="-186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B3CD3E72-044A-D94D-8FC6-7CC84AE7667E}"/>
              </a:ext>
            </a:extLst>
          </p:cNvPr>
          <p:cNvGrpSpPr/>
          <p:nvPr/>
        </p:nvGrpSpPr>
        <p:grpSpPr>
          <a:xfrm>
            <a:off x="4493343" y="6122641"/>
            <a:ext cx="4012131" cy="1379945"/>
            <a:chOff x="2693116" y="2522983"/>
            <a:chExt cx="4012131" cy="1379945"/>
          </a:xfrm>
        </p:grpSpPr>
        <p:cxnSp>
          <p:nvCxnSpPr>
            <p:cNvPr id="32" name="直线连接符 31">
              <a:extLst>
                <a:ext uri="{FF2B5EF4-FFF2-40B4-BE49-F238E27FC236}">
                  <a16:creationId xmlns:a16="http://schemas.microsoft.com/office/drawing/2014/main" id="{1CB6746A-EEB0-724F-A55C-3BB1ED24DDAB}"/>
                </a:ext>
              </a:extLst>
            </p:cNvPr>
            <p:cNvCxnSpPr>
              <a:cxnSpLocks/>
              <a:stCxn id="40" idx="1"/>
              <a:endCxn id="23" idx="3"/>
            </p:cNvCxnSpPr>
            <p:nvPr/>
          </p:nvCxnSpPr>
          <p:spPr>
            <a:xfrm flipH="1">
              <a:off x="2693116" y="2522983"/>
              <a:ext cx="4012131" cy="14312"/>
            </a:xfrm>
            <a:prstGeom prst="line">
              <a:avLst/>
            </a:prstGeom>
            <a:ln w="19050" cap="flat" cmpd="sng" algn="ctr">
              <a:solidFill>
                <a:schemeClr val="tx1"/>
              </a:solidFill>
              <a:prstDash val="lgDash"/>
              <a:round/>
              <a:headEnd type="arrow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4" name="直线连接符 33">
              <a:extLst>
                <a:ext uri="{FF2B5EF4-FFF2-40B4-BE49-F238E27FC236}">
                  <a16:creationId xmlns:a16="http://schemas.microsoft.com/office/drawing/2014/main" id="{575EE45C-58DD-0D43-8B26-6DD764545F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32933" y="2532651"/>
              <a:ext cx="1891788" cy="1370277"/>
            </a:xfrm>
            <a:prstGeom prst="line">
              <a:avLst/>
            </a:prstGeom>
            <a:ln w="19050" cap="flat" cmpd="sng" algn="ctr">
              <a:solidFill>
                <a:schemeClr val="tx1"/>
              </a:solidFill>
              <a:prstDash val="lgDash"/>
              <a:round/>
              <a:headEnd type="arrow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A04B5279-22C9-BB4B-936F-65C90F92D517}"/>
                  </a:ext>
                </a:extLst>
              </p:cNvPr>
              <p:cNvSpPr/>
              <p:nvPr/>
            </p:nvSpPr>
            <p:spPr>
              <a:xfrm>
                <a:off x="5106453" y="5759457"/>
                <a:ext cx="3564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𝑟</m:t>
                      </m:r>
                    </m:oMath>
                  </m:oMathPara>
                </a14:m>
                <a:endPara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A04B5279-22C9-BB4B-936F-65C90F92D5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6453" y="5759457"/>
                <a:ext cx="35644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直线连接符 45">
            <a:extLst>
              <a:ext uri="{FF2B5EF4-FFF2-40B4-BE49-F238E27FC236}">
                <a16:creationId xmlns:a16="http://schemas.microsoft.com/office/drawing/2014/main" id="{619E9F6B-9F14-CB45-A399-DA392CE87361}"/>
              </a:ext>
            </a:extLst>
          </p:cNvPr>
          <p:cNvCxnSpPr>
            <a:cxnSpLocks/>
            <a:stCxn id="45" idx="1"/>
            <a:endCxn id="15" idx="3"/>
          </p:cNvCxnSpPr>
          <p:nvPr/>
        </p:nvCxnSpPr>
        <p:spPr>
          <a:xfrm flipH="1">
            <a:off x="7472841" y="7948188"/>
            <a:ext cx="786492" cy="3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2F54B611-520A-C24A-9D3E-7ADCA5A66CC5}"/>
                  </a:ext>
                </a:extLst>
              </p:cNvPr>
              <p:cNvSpPr/>
              <p:nvPr/>
            </p:nvSpPr>
            <p:spPr>
              <a:xfrm>
                <a:off x="7472841" y="7570692"/>
                <a:ext cx="83035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2F54B611-520A-C24A-9D3E-7ADCA5A66C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2841" y="7570692"/>
                <a:ext cx="83035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组合 1">
            <a:extLst>
              <a:ext uri="{FF2B5EF4-FFF2-40B4-BE49-F238E27FC236}">
                <a16:creationId xmlns:a16="http://schemas.microsoft.com/office/drawing/2014/main" id="{D4277976-BCBE-BA4D-B4D9-07D953A929D2}"/>
              </a:ext>
            </a:extLst>
          </p:cNvPr>
          <p:cNvGrpSpPr/>
          <p:nvPr/>
        </p:nvGrpSpPr>
        <p:grpSpPr>
          <a:xfrm>
            <a:off x="8259335" y="7704248"/>
            <a:ext cx="2025747" cy="487879"/>
            <a:chOff x="6459108" y="4104590"/>
            <a:chExt cx="2025747" cy="487879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603D8853-773B-FB4F-872D-4FC1EB359B8F}"/>
                </a:ext>
              </a:extLst>
            </p:cNvPr>
            <p:cNvSpPr/>
            <p:nvPr/>
          </p:nvSpPr>
          <p:spPr>
            <a:xfrm>
              <a:off x="6459108" y="4104590"/>
              <a:ext cx="2025747" cy="487879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矩形 72">
                  <a:extLst>
                    <a:ext uri="{FF2B5EF4-FFF2-40B4-BE49-F238E27FC236}">
                      <a16:creationId xmlns:a16="http://schemas.microsoft.com/office/drawing/2014/main" id="{DDA51FBD-FA63-EA4E-B0C0-E66BBB0A2C9E}"/>
                    </a:ext>
                  </a:extLst>
                </p:cNvPr>
                <p:cNvSpPr/>
                <p:nvPr/>
              </p:nvSpPr>
              <p:spPr>
                <a:xfrm>
                  <a:off x="6459108" y="4163860"/>
                  <a:ext cx="2025747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ℋ</m:t>
                            </m:r>
                          </m:e>
                          <m:sub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𝑟𝐴</m:t>
                            </m:r>
                          </m:e>
                        </m:d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73" name="矩形 72">
                  <a:extLst>
                    <a:ext uri="{FF2B5EF4-FFF2-40B4-BE49-F238E27FC236}">
                      <a16:creationId xmlns:a16="http://schemas.microsoft.com/office/drawing/2014/main" id="{DDA51FBD-FA63-EA4E-B0C0-E66BBB0A2C9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59108" y="4163860"/>
                  <a:ext cx="2025747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EBA4A16A-4802-3645-AFF3-9860BAEAC31A}"/>
              </a:ext>
            </a:extLst>
          </p:cNvPr>
          <p:cNvGrpSpPr/>
          <p:nvPr/>
        </p:nvGrpSpPr>
        <p:grpSpPr>
          <a:xfrm>
            <a:off x="8505474" y="5878701"/>
            <a:ext cx="1377537" cy="487879"/>
            <a:chOff x="6887914" y="2166091"/>
            <a:chExt cx="1377537" cy="487879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9C4195A-0992-F44A-BA9B-D182B58E73C3}"/>
                </a:ext>
              </a:extLst>
            </p:cNvPr>
            <p:cNvSpPr/>
            <p:nvPr/>
          </p:nvSpPr>
          <p:spPr>
            <a:xfrm>
              <a:off x="6887914" y="2166091"/>
              <a:ext cx="1377537" cy="487879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F00088E6-1C61-824C-BB86-7BC2D848995C}"/>
                    </a:ext>
                  </a:extLst>
                </p:cNvPr>
                <p:cNvSpPr/>
                <p:nvPr/>
              </p:nvSpPr>
              <p:spPr>
                <a:xfrm>
                  <a:off x="7094823" y="2226847"/>
                  <a:ext cx="96776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𝑟𝐺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F00088E6-1C61-824C-BB86-7BC2D848995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94823" y="2226847"/>
                  <a:ext cx="967765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6" name="文本框 85">
            <a:extLst>
              <a:ext uri="{FF2B5EF4-FFF2-40B4-BE49-F238E27FC236}">
                <a16:creationId xmlns:a16="http://schemas.microsoft.com/office/drawing/2014/main" id="{2B82F01B-A1BE-BF4D-B837-05640E7DCE98}"/>
              </a:ext>
            </a:extLst>
          </p:cNvPr>
          <p:cNvSpPr txBox="1"/>
          <p:nvPr/>
        </p:nvSpPr>
        <p:spPr>
          <a:xfrm>
            <a:off x="10672640" y="543180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构造交易</a:t>
            </a:r>
          </a:p>
        </p:txBody>
      </p: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35E7A856-7752-C349-BB3A-724383A1D05C}"/>
              </a:ext>
            </a:extLst>
          </p:cNvPr>
          <p:cNvGrpSpPr/>
          <p:nvPr/>
        </p:nvGrpSpPr>
        <p:grpSpPr>
          <a:xfrm>
            <a:off x="11004669" y="5871267"/>
            <a:ext cx="2003006" cy="487879"/>
            <a:chOff x="800703" y="2859644"/>
            <a:chExt cx="2003006" cy="487879"/>
          </a:xfrm>
        </p:grpSpPr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BF1493B8-B931-0F4B-9D44-85FDB0767FC1}"/>
                </a:ext>
              </a:extLst>
            </p:cNvPr>
            <p:cNvSpPr/>
            <p:nvPr/>
          </p:nvSpPr>
          <p:spPr>
            <a:xfrm>
              <a:off x="800703" y="2859644"/>
              <a:ext cx="2003006" cy="4878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1EC3BCD5-79A4-C642-A3DD-BF9C780BBD9D}"/>
                </a:ext>
              </a:extLst>
            </p:cNvPr>
            <p:cNvSpPr txBox="1"/>
            <p:nvPr/>
          </p:nvSpPr>
          <p:spPr>
            <a:xfrm>
              <a:off x="1134224" y="2918571"/>
              <a:ext cx="1306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交易公钥 </a:t>
              </a:r>
              <a:r>
                <a:rPr kumimoji="1"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</a:t>
              </a:r>
              <a:endParaRPr kumimoji="1" lang="zh-CN" altLang="en-US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90" name="直线连接符 89">
            <a:extLst>
              <a:ext uri="{FF2B5EF4-FFF2-40B4-BE49-F238E27FC236}">
                <a16:creationId xmlns:a16="http://schemas.microsoft.com/office/drawing/2014/main" id="{3AC0B364-E96A-0444-83FC-8097C1A7D4AD}"/>
              </a:ext>
            </a:extLst>
          </p:cNvPr>
          <p:cNvCxnSpPr>
            <a:cxnSpLocks/>
            <a:stCxn id="88" idx="1"/>
            <a:endCxn id="40" idx="3"/>
          </p:cNvCxnSpPr>
          <p:nvPr/>
        </p:nvCxnSpPr>
        <p:spPr>
          <a:xfrm flipH="1">
            <a:off x="9883009" y="6115205"/>
            <a:ext cx="1121660" cy="7434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lgDash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BDE3BF23-FEBA-1942-9A45-1BEF53FFFDFF}"/>
              </a:ext>
            </a:extLst>
          </p:cNvPr>
          <p:cNvGrpSpPr/>
          <p:nvPr/>
        </p:nvGrpSpPr>
        <p:grpSpPr>
          <a:xfrm>
            <a:off x="11004669" y="7084518"/>
            <a:ext cx="2003006" cy="487879"/>
            <a:chOff x="800703" y="2859644"/>
            <a:chExt cx="2003006" cy="487879"/>
          </a:xfrm>
        </p:grpSpPr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3F33040A-7D3F-1348-8F29-F67DE9D6DEFA}"/>
                </a:ext>
              </a:extLst>
            </p:cNvPr>
            <p:cNvSpPr/>
            <p:nvPr/>
          </p:nvSpPr>
          <p:spPr>
            <a:xfrm>
              <a:off x="800703" y="2859644"/>
              <a:ext cx="2003006" cy="4878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3DB83F56-D9D6-7F46-A95C-95A2D748B19B}"/>
                </a:ext>
              </a:extLst>
            </p:cNvPr>
            <p:cNvSpPr txBox="1"/>
            <p:nvPr/>
          </p:nvSpPr>
          <p:spPr>
            <a:xfrm>
              <a:off x="1257132" y="2936015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输出金额</a:t>
              </a:r>
            </a:p>
          </p:txBody>
        </p:sp>
      </p:grp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168CC918-77D1-F94C-9778-B314E8B0349F}"/>
              </a:ext>
            </a:extLst>
          </p:cNvPr>
          <p:cNvGrpSpPr/>
          <p:nvPr/>
        </p:nvGrpSpPr>
        <p:grpSpPr>
          <a:xfrm>
            <a:off x="10990071" y="7714162"/>
            <a:ext cx="2003006" cy="487879"/>
            <a:chOff x="800703" y="2859644"/>
            <a:chExt cx="2003006" cy="487879"/>
          </a:xfrm>
        </p:grpSpPr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A579E848-18D6-3540-B851-E9ADFBEAE4EA}"/>
                </a:ext>
              </a:extLst>
            </p:cNvPr>
            <p:cNvSpPr/>
            <p:nvPr/>
          </p:nvSpPr>
          <p:spPr>
            <a:xfrm>
              <a:off x="800703" y="2859644"/>
              <a:ext cx="2003006" cy="4878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66A55C95-2B29-3B4D-AFE0-CDD801F284B9}"/>
                </a:ext>
              </a:extLst>
            </p:cNvPr>
            <p:cNvSpPr txBox="1"/>
            <p:nvPr/>
          </p:nvSpPr>
          <p:spPr>
            <a:xfrm>
              <a:off x="1112492" y="2916641"/>
              <a:ext cx="1306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目标地址 </a:t>
              </a:r>
              <a:r>
                <a:rPr kumimoji="1"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endParaRPr kumimoji="1" lang="zh-CN" altLang="en-US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6" name="矩形 115">
            <a:extLst>
              <a:ext uri="{FF2B5EF4-FFF2-40B4-BE49-F238E27FC236}">
                <a16:creationId xmlns:a16="http://schemas.microsoft.com/office/drawing/2014/main" id="{107A1A3A-6486-2F4D-81F8-E481C4085A39}"/>
              </a:ext>
            </a:extLst>
          </p:cNvPr>
          <p:cNvSpPr/>
          <p:nvPr/>
        </p:nvSpPr>
        <p:spPr>
          <a:xfrm>
            <a:off x="10821377" y="6543814"/>
            <a:ext cx="2387439" cy="18135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6DB1D54A-1421-FE40-819C-7C2DD86F614B}"/>
              </a:ext>
            </a:extLst>
          </p:cNvPr>
          <p:cNvSpPr txBox="1"/>
          <p:nvPr/>
        </p:nvSpPr>
        <p:spPr>
          <a:xfrm>
            <a:off x="10847248" y="663321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交易输出</a:t>
            </a:r>
          </a:p>
        </p:txBody>
      </p:sp>
      <p:cxnSp>
        <p:nvCxnSpPr>
          <p:cNvPr id="118" name="直线连接符 117">
            <a:extLst>
              <a:ext uri="{FF2B5EF4-FFF2-40B4-BE49-F238E27FC236}">
                <a16:creationId xmlns:a16="http://schemas.microsoft.com/office/drawing/2014/main" id="{902A9D43-D0E5-A14D-8E1E-E05D349C02C8}"/>
              </a:ext>
            </a:extLst>
          </p:cNvPr>
          <p:cNvCxnSpPr>
            <a:cxnSpLocks/>
            <a:stCxn id="113" idx="1"/>
            <a:endCxn id="45" idx="3"/>
          </p:cNvCxnSpPr>
          <p:nvPr/>
        </p:nvCxnSpPr>
        <p:spPr>
          <a:xfrm flipH="1" flipV="1">
            <a:off x="10285082" y="7948186"/>
            <a:ext cx="704991" cy="9914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lgDash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174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E1515E-0404-8E4D-9F52-30A63026CDA9}"/>
              </a:ext>
            </a:extLst>
          </p:cNvPr>
          <p:cNvSpPr/>
          <p:nvPr/>
        </p:nvSpPr>
        <p:spPr>
          <a:xfrm>
            <a:off x="2740696" y="5057393"/>
            <a:ext cx="2778826" cy="3141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2B82F01B-A1BE-BF4D-B837-05640E7DCE98}"/>
              </a:ext>
            </a:extLst>
          </p:cNvPr>
          <p:cNvSpPr txBox="1"/>
          <p:nvPr/>
        </p:nvSpPr>
        <p:spPr>
          <a:xfrm>
            <a:off x="2811175" y="514679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交易</a:t>
            </a:r>
          </a:p>
        </p:txBody>
      </p: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35E7A856-7752-C349-BB3A-724383A1D05C}"/>
              </a:ext>
            </a:extLst>
          </p:cNvPr>
          <p:cNvGrpSpPr/>
          <p:nvPr/>
        </p:nvGrpSpPr>
        <p:grpSpPr>
          <a:xfrm>
            <a:off x="3143204" y="5586259"/>
            <a:ext cx="2003006" cy="487879"/>
            <a:chOff x="800703" y="2859644"/>
            <a:chExt cx="2003006" cy="487879"/>
          </a:xfrm>
        </p:grpSpPr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BF1493B8-B931-0F4B-9D44-85FDB0767FC1}"/>
                </a:ext>
              </a:extLst>
            </p:cNvPr>
            <p:cNvSpPr/>
            <p:nvPr/>
          </p:nvSpPr>
          <p:spPr>
            <a:xfrm>
              <a:off x="800703" y="2859644"/>
              <a:ext cx="2003006" cy="4878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1EC3BCD5-79A4-C642-A3DD-BF9C780BBD9D}"/>
                </a:ext>
              </a:extLst>
            </p:cNvPr>
            <p:cNvSpPr txBox="1"/>
            <p:nvPr/>
          </p:nvSpPr>
          <p:spPr>
            <a:xfrm>
              <a:off x="1163080" y="2926342"/>
              <a:ext cx="1306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交易公钥 </a:t>
              </a:r>
              <a:r>
                <a:rPr kumimoji="1"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</a:t>
              </a:r>
              <a:endParaRPr kumimoji="1" lang="zh-CN" altLang="en-US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BDE3BF23-FEBA-1942-9A45-1BEF53FFFDFF}"/>
              </a:ext>
            </a:extLst>
          </p:cNvPr>
          <p:cNvGrpSpPr/>
          <p:nvPr/>
        </p:nvGrpSpPr>
        <p:grpSpPr>
          <a:xfrm>
            <a:off x="3143204" y="6799510"/>
            <a:ext cx="2003006" cy="487879"/>
            <a:chOff x="800703" y="2859644"/>
            <a:chExt cx="2003006" cy="487879"/>
          </a:xfrm>
        </p:grpSpPr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3F33040A-7D3F-1348-8F29-F67DE9D6DEFA}"/>
                </a:ext>
              </a:extLst>
            </p:cNvPr>
            <p:cNvSpPr/>
            <p:nvPr/>
          </p:nvSpPr>
          <p:spPr>
            <a:xfrm>
              <a:off x="800703" y="2859644"/>
              <a:ext cx="2003006" cy="4878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3DB83F56-D9D6-7F46-A95C-95A2D748B19B}"/>
                </a:ext>
              </a:extLst>
            </p:cNvPr>
            <p:cNvSpPr txBox="1"/>
            <p:nvPr/>
          </p:nvSpPr>
          <p:spPr>
            <a:xfrm>
              <a:off x="1248208" y="294078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输出金额</a:t>
              </a:r>
            </a:p>
          </p:txBody>
        </p:sp>
      </p:grp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168CC918-77D1-F94C-9778-B314E8B0349F}"/>
              </a:ext>
            </a:extLst>
          </p:cNvPr>
          <p:cNvGrpSpPr/>
          <p:nvPr/>
        </p:nvGrpSpPr>
        <p:grpSpPr>
          <a:xfrm>
            <a:off x="3143204" y="7443095"/>
            <a:ext cx="2003006" cy="487879"/>
            <a:chOff x="815301" y="2873585"/>
            <a:chExt cx="2003006" cy="487879"/>
          </a:xfrm>
        </p:grpSpPr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A579E848-18D6-3540-B851-E9ADFBEAE4EA}"/>
                </a:ext>
              </a:extLst>
            </p:cNvPr>
            <p:cNvSpPr/>
            <p:nvPr/>
          </p:nvSpPr>
          <p:spPr>
            <a:xfrm>
              <a:off x="815301" y="2873585"/>
              <a:ext cx="2003006" cy="4878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66A55C95-2B29-3B4D-AFE0-CDD801F284B9}"/>
                </a:ext>
              </a:extLst>
            </p:cNvPr>
            <p:cNvSpPr txBox="1"/>
            <p:nvPr/>
          </p:nvSpPr>
          <p:spPr>
            <a:xfrm>
              <a:off x="1129603" y="2931695"/>
              <a:ext cx="1306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目标地址 </a:t>
              </a:r>
              <a:r>
                <a:rPr kumimoji="1"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endParaRPr kumimoji="1" lang="zh-CN" altLang="en-US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6" name="矩形 115">
            <a:extLst>
              <a:ext uri="{FF2B5EF4-FFF2-40B4-BE49-F238E27FC236}">
                <a16:creationId xmlns:a16="http://schemas.microsoft.com/office/drawing/2014/main" id="{107A1A3A-6486-2F4D-81F8-E481C4085A39}"/>
              </a:ext>
            </a:extLst>
          </p:cNvPr>
          <p:cNvSpPr/>
          <p:nvPr/>
        </p:nvSpPr>
        <p:spPr>
          <a:xfrm>
            <a:off x="2959912" y="6258806"/>
            <a:ext cx="2387439" cy="18135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6DB1D54A-1421-FE40-819C-7C2DD86F614B}"/>
              </a:ext>
            </a:extLst>
          </p:cNvPr>
          <p:cNvSpPr txBox="1"/>
          <p:nvPr/>
        </p:nvSpPr>
        <p:spPr>
          <a:xfrm>
            <a:off x="2985783" y="63482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交易输出</a:t>
            </a: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53BAA69C-D180-9C48-99F7-60C9B1A1C069}"/>
              </a:ext>
            </a:extLst>
          </p:cNvPr>
          <p:cNvGrpSpPr/>
          <p:nvPr/>
        </p:nvGrpSpPr>
        <p:grpSpPr>
          <a:xfrm>
            <a:off x="5146210" y="5830197"/>
            <a:ext cx="1759174" cy="1500282"/>
            <a:chOff x="1959237" y="2682243"/>
            <a:chExt cx="1759174" cy="1500282"/>
          </a:xfrm>
        </p:grpSpPr>
        <p:cxnSp>
          <p:nvCxnSpPr>
            <p:cNvPr id="48" name="直线连接符 47">
              <a:extLst>
                <a:ext uri="{FF2B5EF4-FFF2-40B4-BE49-F238E27FC236}">
                  <a16:creationId xmlns:a16="http://schemas.microsoft.com/office/drawing/2014/main" id="{4A76881E-7020-B74E-A3C8-C780577B4995}"/>
                </a:ext>
              </a:extLst>
            </p:cNvPr>
            <p:cNvCxnSpPr>
              <a:cxnSpLocks/>
              <a:stCxn id="67" idx="1"/>
              <a:endCxn id="88" idx="3"/>
            </p:cNvCxnSpPr>
            <p:nvPr/>
          </p:nvCxnSpPr>
          <p:spPr>
            <a:xfrm flipH="1" flipV="1">
              <a:off x="1959237" y="2682243"/>
              <a:ext cx="1583598" cy="7428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线连接符 49">
              <a:extLst>
                <a:ext uri="{FF2B5EF4-FFF2-40B4-BE49-F238E27FC236}">
                  <a16:creationId xmlns:a16="http://schemas.microsoft.com/office/drawing/2014/main" id="{91D0FA46-8FF8-1145-95E7-3289EC0DC7B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68147" y="2689677"/>
              <a:ext cx="850264" cy="1492848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0A2FEC00-DAD5-234C-8437-12455AD2E28E}"/>
              </a:ext>
            </a:extLst>
          </p:cNvPr>
          <p:cNvGrpSpPr/>
          <p:nvPr/>
        </p:nvGrpSpPr>
        <p:grpSpPr>
          <a:xfrm>
            <a:off x="6649842" y="7429154"/>
            <a:ext cx="2244076" cy="487879"/>
            <a:chOff x="6459108" y="4104590"/>
            <a:chExt cx="2244076" cy="487879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F9A494DB-C6DF-8B45-A486-EB4C42BBB1AA}"/>
                </a:ext>
              </a:extLst>
            </p:cNvPr>
            <p:cNvSpPr/>
            <p:nvPr/>
          </p:nvSpPr>
          <p:spPr>
            <a:xfrm>
              <a:off x="6459108" y="4104590"/>
              <a:ext cx="2244076" cy="487879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3ECAD380-3862-1048-BF70-3FF357A74194}"/>
                    </a:ext>
                  </a:extLst>
                </p:cNvPr>
                <p:cNvSpPr/>
                <p:nvPr/>
              </p:nvSpPr>
              <p:spPr>
                <a:xfrm>
                  <a:off x="6459108" y="4163860"/>
                  <a:ext cx="224407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𝑃</m:t>
                            </m:r>
                          </m:e>
                          <m:sup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ℋ</m:t>
                            </m:r>
                          </m:e>
                          <m:sub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𝑎𝑅</m:t>
                            </m:r>
                          </m:e>
                        </m:d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𝑏𝐺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3ECAD380-3862-1048-BF70-3FF357A7419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59108" y="4163860"/>
                  <a:ext cx="2244076" cy="369332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E00F924-0573-3043-B8A3-0EEBC51E36C7}"/>
              </a:ext>
            </a:extLst>
          </p:cNvPr>
          <p:cNvGrpSpPr/>
          <p:nvPr/>
        </p:nvGrpSpPr>
        <p:grpSpPr>
          <a:xfrm>
            <a:off x="10151276" y="5437640"/>
            <a:ext cx="2410807" cy="827811"/>
            <a:chOff x="270477" y="4168804"/>
            <a:chExt cx="2427928" cy="827811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9214BED8-90CF-E549-9786-C488E8905138}"/>
                </a:ext>
              </a:extLst>
            </p:cNvPr>
            <p:cNvSpPr/>
            <p:nvPr/>
          </p:nvSpPr>
          <p:spPr>
            <a:xfrm>
              <a:off x="270477" y="4168804"/>
              <a:ext cx="2427928" cy="8278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文本框 58">
                  <a:extLst>
                    <a:ext uri="{FF2B5EF4-FFF2-40B4-BE49-F238E27FC236}">
                      <a16:creationId xmlns:a16="http://schemas.microsoft.com/office/drawing/2014/main" id="{5C4EE8DB-CAA1-D144-9C08-28081ACDF915}"/>
                    </a:ext>
                  </a:extLst>
                </p:cNvPr>
                <p:cNvSpPr txBox="1"/>
                <p:nvPr/>
              </p:nvSpPr>
              <p:spPr>
                <a:xfrm>
                  <a:off x="863184" y="4259543"/>
                  <a:ext cx="1348336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接受者私钥</a:t>
                  </a:r>
                  <a:endParaRPr kumimoji="1"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kumimoji="1"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59" name="文本框 58">
                  <a:extLst>
                    <a:ext uri="{FF2B5EF4-FFF2-40B4-BE49-F238E27FC236}">
                      <a16:creationId xmlns:a16="http://schemas.microsoft.com/office/drawing/2014/main" id="{5C4EE8DB-CAA1-D144-9C08-28081ACDF9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3184" y="4259543"/>
                  <a:ext cx="1348336" cy="646331"/>
                </a:xfrm>
                <a:prstGeom prst="rect">
                  <a:avLst/>
                </a:prstGeom>
                <a:blipFill>
                  <a:blip r:embed="rId3"/>
                  <a:stretch>
                    <a:fillRect l="-3774" t="-3846" r="-2830" b="-7692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04FF5AB0-14C5-194D-9BC1-A2B5E4EE218F}"/>
              </a:ext>
            </a:extLst>
          </p:cNvPr>
          <p:cNvGrpSpPr/>
          <p:nvPr/>
        </p:nvGrpSpPr>
        <p:grpSpPr>
          <a:xfrm>
            <a:off x="8571739" y="5837621"/>
            <a:ext cx="1579537" cy="1492858"/>
            <a:chOff x="2164015" y="-1034608"/>
            <a:chExt cx="1579537" cy="1492858"/>
          </a:xfrm>
        </p:grpSpPr>
        <p:cxnSp>
          <p:nvCxnSpPr>
            <p:cNvPr id="63" name="直线连接符 62">
              <a:extLst>
                <a:ext uri="{FF2B5EF4-FFF2-40B4-BE49-F238E27FC236}">
                  <a16:creationId xmlns:a16="http://schemas.microsoft.com/office/drawing/2014/main" id="{32692D47-DB6E-3241-8988-57F2B27ED690}"/>
                </a:ext>
              </a:extLst>
            </p:cNvPr>
            <p:cNvCxnSpPr>
              <a:cxnSpLocks/>
              <a:stCxn id="68" idx="3"/>
              <a:endCxn id="58" idx="1"/>
            </p:cNvCxnSpPr>
            <p:nvPr/>
          </p:nvCxnSpPr>
          <p:spPr>
            <a:xfrm>
              <a:off x="2164015" y="-1034608"/>
              <a:ext cx="1579537" cy="13923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直线连接符 64">
              <a:extLst>
                <a:ext uri="{FF2B5EF4-FFF2-40B4-BE49-F238E27FC236}">
                  <a16:creationId xmlns:a16="http://schemas.microsoft.com/office/drawing/2014/main" id="{18C6F6F2-3365-4A4A-8973-D0EEA27580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81017" y="-1020686"/>
              <a:ext cx="772766" cy="1478936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0F0C2D85-9F58-EB4A-BAD1-C3C0A0217BC2}"/>
              </a:ext>
            </a:extLst>
          </p:cNvPr>
          <p:cNvGrpSpPr/>
          <p:nvPr/>
        </p:nvGrpSpPr>
        <p:grpSpPr>
          <a:xfrm>
            <a:off x="6729808" y="5593687"/>
            <a:ext cx="1850378" cy="487879"/>
            <a:chOff x="6459108" y="4104590"/>
            <a:chExt cx="1850378" cy="487879"/>
          </a:xfrm>
        </p:grpSpPr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6ADD3BA2-BEBA-B649-A101-ADABBA335ECD}"/>
                </a:ext>
              </a:extLst>
            </p:cNvPr>
            <p:cNvSpPr/>
            <p:nvPr/>
          </p:nvSpPr>
          <p:spPr>
            <a:xfrm>
              <a:off x="6459108" y="4104590"/>
              <a:ext cx="1850378" cy="487879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矩形 67">
                  <a:extLst>
                    <a:ext uri="{FF2B5EF4-FFF2-40B4-BE49-F238E27FC236}">
                      <a16:creationId xmlns:a16="http://schemas.microsoft.com/office/drawing/2014/main" id="{843C3235-4B75-DB47-B7B2-2C39A938E7D8}"/>
                    </a:ext>
                  </a:extLst>
                </p:cNvPr>
                <p:cNvSpPr/>
                <p:nvPr/>
              </p:nvSpPr>
              <p:spPr>
                <a:xfrm>
                  <a:off x="6459108" y="4163860"/>
                  <a:ext cx="1841929" cy="36933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ℋ</m:t>
                            </m:r>
                          </m:e>
                          <m:sub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𝑎𝑅</m:t>
                            </m:r>
                          </m:e>
                        </m:d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kumimoji="1"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68" name="矩形 67">
                  <a:extLst>
                    <a:ext uri="{FF2B5EF4-FFF2-40B4-BE49-F238E27FC236}">
                      <a16:creationId xmlns:a16="http://schemas.microsoft.com/office/drawing/2014/main" id="{843C3235-4B75-DB47-B7B2-2C39A938E7D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59108" y="4163860"/>
                  <a:ext cx="1841929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4DE765BF-9242-6045-9F02-FBC10BCFC39C}"/>
                  </a:ext>
                </a:extLst>
              </p:cNvPr>
              <p:cNvSpPr/>
              <p:nvPr/>
            </p:nvSpPr>
            <p:spPr>
              <a:xfrm>
                <a:off x="8859830" y="5468289"/>
                <a:ext cx="79008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4DE765BF-9242-6045-9F02-FBC10BCFC3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9830" y="5468289"/>
                <a:ext cx="790088" cy="369332"/>
              </a:xfrm>
              <a:prstGeom prst="rect">
                <a:avLst/>
              </a:prstGeom>
              <a:blipFill>
                <a:blip r:embed="rId5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B3DD96BF-6F33-8245-8812-8EAD752F88F7}"/>
                  </a:ext>
                </a:extLst>
              </p:cNvPr>
              <p:cNvSpPr/>
              <p:nvPr/>
            </p:nvSpPr>
            <p:spPr>
              <a:xfrm>
                <a:off x="6008759" y="5457148"/>
                <a:ext cx="40139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𝑅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B3DD96BF-6F33-8245-8812-8EAD752F88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8759" y="5457148"/>
                <a:ext cx="401392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5" name="直线连接符 74">
            <a:extLst>
              <a:ext uri="{FF2B5EF4-FFF2-40B4-BE49-F238E27FC236}">
                <a16:creationId xmlns:a16="http://schemas.microsoft.com/office/drawing/2014/main" id="{FECAF20B-951D-B340-A4DF-149A1418D491}"/>
              </a:ext>
            </a:extLst>
          </p:cNvPr>
          <p:cNvCxnSpPr>
            <a:cxnSpLocks/>
            <a:stCxn id="56" idx="1"/>
            <a:endCxn id="113" idx="3"/>
          </p:cNvCxnSpPr>
          <p:nvPr/>
        </p:nvCxnSpPr>
        <p:spPr>
          <a:xfrm flipH="1">
            <a:off x="5146210" y="7673090"/>
            <a:ext cx="1503632" cy="13945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lgDash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9D9F31D7-D3C1-6341-A9F6-D9D65AAC2E0A}"/>
                  </a:ext>
                </a:extLst>
              </p:cNvPr>
              <p:cNvSpPr/>
              <p:nvPr/>
            </p:nvSpPr>
            <p:spPr>
              <a:xfrm>
                <a:off x="5548414" y="7329053"/>
                <a:ext cx="91403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</m:t>
                          </m:r>
                        </m:e>
                        <m:sup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9D9F31D7-D3C1-6341-A9F6-D9D65AAC2E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8414" y="7329053"/>
                <a:ext cx="914033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68FFD960-6159-5D45-B88D-60E85C4DB254}"/>
                  </a:ext>
                </a:extLst>
              </p:cNvPr>
              <p:cNvSpPr/>
              <p:nvPr/>
            </p:nvSpPr>
            <p:spPr>
              <a:xfrm>
                <a:off x="5841787" y="7276875"/>
                <a:ext cx="203024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12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?</m:t>
                      </m:r>
                    </m:oMath>
                  </m:oMathPara>
                </a14:m>
                <a:endParaRPr lang="zh-CN" altLang="en-US" sz="1200" dirty="0"/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68FFD960-6159-5D45-B88D-60E85C4DB2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1787" y="7276875"/>
                <a:ext cx="203024" cy="27699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文本框 36">
            <a:extLst>
              <a:ext uri="{FF2B5EF4-FFF2-40B4-BE49-F238E27FC236}">
                <a16:creationId xmlns:a16="http://schemas.microsoft.com/office/drawing/2014/main" id="{E656F35C-CA11-7C47-A24E-A2E42562ADDB}"/>
              </a:ext>
            </a:extLst>
          </p:cNvPr>
          <p:cNvSpPr txBox="1"/>
          <p:nvPr/>
        </p:nvSpPr>
        <p:spPr>
          <a:xfrm>
            <a:off x="9081313" y="7287389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根据交易公钥计算交易输出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的目标地址是否对应私钥</a:t>
            </a:r>
          </a:p>
        </p:txBody>
      </p:sp>
    </p:spTree>
    <p:extLst>
      <p:ext uri="{BB962C8B-B14F-4D97-AF65-F5344CB8AC3E}">
        <p14:creationId xmlns:p14="http://schemas.microsoft.com/office/powerpoint/2010/main" val="2078494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>
            <a:extLst>
              <a:ext uri="{FF2B5EF4-FFF2-40B4-BE49-F238E27FC236}">
                <a16:creationId xmlns:a16="http://schemas.microsoft.com/office/drawing/2014/main" id="{89B48BB7-8D49-2A45-8F31-1E652E8198EF}"/>
              </a:ext>
            </a:extLst>
          </p:cNvPr>
          <p:cNvSpPr/>
          <p:nvPr/>
        </p:nvSpPr>
        <p:spPr>
          <a:xfrm>
            <a:off x="3120363" y="5920291"/>
            <a:ext cx="1864426" cy="74022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发起者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BBD887C0-98D0-F64F-9E83-75F445779A6E}"/>
              </a:ext>
            </a:extLst>
          </p:cNvPr>
          <p:cNvSpPr/>
          <p:nvPr/>
        </p:nvSpPr>
        <p:spPr>
          <a:xfrm>
            <a:off x="9963519" y="6158789"/>
            <a:ext cx="1864426" cy="74022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接受者</a:t>
            </a:r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8C70575C-8467-0C43-A165-69EA0385C237}"/>
              </a:ext>
            </a:extLst>
          </p:cNvPr>
          <p:cNvCxnSpPr/>
          <p:nvPr/>
        </p:nvCxnSpPr>
        <p:spPr>
          <a:xfrm flipV="1">
            <a:off x="5125318" y="5309702"/>
            <a:ext cx="1128153" cy="1078676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11F5219-ED9D-934E-B239-C79937F0D39F}"/>
                  </a:ext>
                </a:extLst>
              </p:cNvPr>
              <p:cNvSpPr txBox="1"/>
              <p:nvPr/>
            </p:nvSpPr>
            <p:spPr>
              <a:xfrm>
                <a:off x="3203137" y="5293868"/>
                <a:ext cx="2486257" cy="4145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𝑒𝑛𝑡𝑟𝑦</m:t>
                          </m:r>
                        </m:sub>
                      </m:sSub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𝑚𝑖𝑑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  <m:t>𝑒𝑥𝑖𝑡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11F5219-ED9D-934E-B239-C79937F0D3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3137" y="5293868"/>
                <a:ext cx="2486257" cy="414537"/>
              </a:xfrm>
              <a:prstGeom prst="rect">
                <a:avLst/>
              </a:prstGeom>
              <a:blipFill>
                <a:blip r:embed="rId2"/>
                <a:stretch>
                  <a:fillRect l="-1531" b="-9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B11C8C60-5FD4-6B4E-99FE-227877B6DC49}"/>
                  </a:ext>
                </a:extLst>
              </p:cNvPr>
              <p:cNvSpPr/>
              <p:nvPr/>
            </p:nvSpPr>
            <p:spPr>
              <a:xfrm>
                <a:off x="7526882" y="4860508"/>
                <a:ext cx="1789271" cy="4049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𝑚𝑖𝑑</m:t>
                          </m:r>
                        </m:sub>
                      </m:sSub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𝑒𝑥𝑖𝑡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B11C8C60-5FD4-6B4E-99FE-227877B6DC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6882" y="4860508"/>
                <a:ext cx="1789271" cy="40498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057B67A4-FEC7-6245-8E66-DBA05BAF17CF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144299" y="5269906"/>
            <a:ext cx="1288290" cy="579134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803E5097-6881-BE4C-B2D2-A7780F2168BA}"/>
              </a:ext>
            </a:extLst>
          </p:cNvPr>
          <p:cNvCxnSpPr>
            <a:cxnSpLocks/>
          </p:cNvCxnSpPr>
          <p:nvPr/>
        </p:nvCxnSpPr>
        <p:spPr>
          <a:xfrm flipH="1">
            <a:off x="7167871" y="6220145"/>
            <a:ext cx="1375561" cy="1323952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A654E2C3-9611-724A-A0BC-534474673EBB}"/>
                  </a:ext>
                </a:extLst>
              </p:cNvPr>
              <p:cNvSpPr/>
              <p:nvPr/>
            </p:nvSpPr>
            <p:spPr>
              <a:xfrm>
                <a:off x="6793336" y="6554305"/>
                <a:ext cx="111133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𝑒𝑥𝑖𝑡</m:t>
                          </m:r>
                        </m:sub>
                      </m:sSub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A654E2C3-9611-724A-A0BC-534474673E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3336" y="6554305"/>
                <a:ext cx="111133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F8C93D72-2BF4-3943-AE8D-29DE4CB81B52}"/>
              </a:ext>
            </a:extLst>
          </p:cNvPr>
          <p:cNvCxnSpPr>
            <a:cxnSpLocks/>
          </p:cNvCxnSpPr>
          <p:nvPr/>
        </p:nvCxnSpPr>
        <p:spPr>
          <a:xfrm flipV="1">
            <a:off x="7370934" y="6647656"/>
            <a:ext cx="2481746" cy="1072458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396DC037-1C27-BA48-91AA-84B547AE00DB}"/>
                  </a:ext>
                </a:extLst>
              </p:cNvPr>
              <p:cNvSpPr/>
              <p:nvPr/>
            </p:nvSpPr>
            <p:spPr>
              <a:xfrm>
                <a:off x="9044804" y="7028656"/>
                <a:ext cx="44999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i="1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396DC037-1C27-BA48-91AA-84B547AE00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4804" y="7028656"/>
                <a:ext cx="449995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文本框 28">
            <a:extLst>
              <a:ext uri="{FF2B5EF4-FFF2-40B4-BE49-F238E27FC236}">
                <a16:creationId xmlns:a16="http://schemas.microsoft.com/office/drawing/2014/main" id="{57366A06-BB1F-6E4E-BCEE-23888D91042B}"/>
              </a:ext>
            </a:extLst>
          </p:cNvPr>
          <p:cNvSpPr txBox="1"/>
          <p:nvPr/>
        </p:nvSpPr>
        <p:spPr>
          <a:xfrm>
            <a:off x="5951632" y="4619170"/>
            <a:ext cx="112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入口节点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2ED5691-B8E7-C049-A45F-D4C7A73E92E6}"/>
              </a:ext>
            </a:extLst>
          </p:cNvPr>
          <p:cNvSpPr txBox="1"/>
          <p:nvPr/>
        </p:nvSpPr>
        <p:spPr>
          <a:xfrm>
            <a:off x="9125185" y="5309702"/>
            <a:ext cx="112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中继节点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1603AF7-E99C-2443-8A79-435E65D5C0F6}"/>
              </a:ext>
            </a:extLst>
          </p:cNvPr>
          <p:cNvSpPr txBox="1"/>
          <p:nvPr/>
        </p:nvSpPr>
        <p:spPr>
          <a:xfrm>
            <a:off x="6303674" y="8458497"/>
            <a:ext cx="112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出口节点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F7C99F2F-81FA-1146-8601-8F273E1E6125}"/>
              </a:ext>
            </a:extLst>
          </p:cNvPr>
          <p:cNvSpPr/>
          <p:nvPr/>
        </p:nvSpPr>
        <p:spPr>
          <a:xfrm>
            <a:off x="3446936" y="7432416"/>
            <a:ext cx="1211283" cy="449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目录节点</a:t>
            </a:r>
          </a:p>
        </p:txBody>
      </p: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A4FD53E2-459C-1448-8A09-173BF04DAE9F}"/>
              </a:ext>
            </a:extLst>
          </p:cNvPr>
          <p:cNvCxnSpPr/>
          <p:nvPr/>
        </p:nvCxnSpPr>
        <p:spPr>
          <a:xfrm>
            <a:off x="4052575" y="6842216"/>
            <a:ext cx="0" cy="4249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604F74B7-8592-D24C-9541-00F0B4D7F712}"/>
              </a:ext>
            </a:extLst>
          </p:cNvPr>
          <p:cNvSpPr/>
          <p:nvPr/>
        </p:nvSpPr>
        <p:spPr>
          <a:xfrm>
            <a:off x="2420397" y="6897820"/>
            <a:ext cx="1632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中转接点列表</a:t>
            </a:r>
            <a:r>
              <a:rPr lang="zh-CN" altLang="zh-CN" dirty="0"/>
              <a:t> </a:t>
            </a:r>
            <a:endParaRPr lang="zh-CN" altLang="en-US" dirty="0"/>
          </a:p>
        </p:txBody>
      </p:sp>
      <p:pic>
        <p:nvPicPr>
          <p:cNvPr id="25" name="图形 24" descr="便携式计算机">
            <a:extLst>
              <a:ext uri="{FF2B5EF4-FFF2-40B4-BE49-F238E27FC236}">
                <a16:creationId xmlns:a16="http://schemas.microsoft.com/office/drawing/2014/main" id="{A5189BC2-4525-C641-9549-7950CCB4F0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29899" y="4812706"/>
            <a:ext cx="914400" cy="914400"/>
          </a:xfrm>
          <a:prstGeom prst="rect">
            <a:avLst/>
          </a:prstGeom>
        </p:spPr>
      </p:pic>
      <p:pic>
        <p:nvPicPr>
          <p:cNvPr id="26" name="图形 25" descr="便携式计算机">
            <a:extLst>
              <a:ext uri="{FF2B5EF4-FFF2-40B4-BE49-F238E27FC236}">
                <a16:creationId xmlns:a16="http://schemas.microsoft.com/office/drawing/2014/main" id="{68DCC487-931A-A94A-A1B5-9670BDFE0D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23718" y="5539221"/>
            <a:ext cx="914400" cy="914400"/>
          </a:xfrm>
          <a:prstGeom prst="rect">
            <a:avLst/>
          </a:prstGeom>
        </p:spPr>
      </p:pic>
      <p:pic>
        <p:nvPicPr>
          <p:cNvPr id="27" name="图形 26" descr="便携式计算机">
            <a:extLst>
              <a:ext uri="{FF2B5EF4-FFF2-40B4-BE49-F238E27FC236}">
                <a16:creationId xmlns:a16="http://schemas.microsoft.com/office/drawing/2014/main" id="{01CD4872-B507-364E-A7C5-19D4EC9218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92725" y="7486638"/>
            <a:ext cx="914400" cy="914400"/>
          </a:xfrm>
          <a:prstGeom prst="rect">
            <a:avLst/>
          </a:prstGeom>
        </p:spPr>
      </p:pic>
      <p:pic>
        <p:nvPicPr>
          <p:cNvPr id="33" name="图形 32" descr="便携式计算机">
            <a:extLst>
              <a:ext uri="{FF2B5EF4-FFF2-40B4-BE49-F238E27FC236}">
                <a16:creationId xmlns:a16="http://schemas.microsoft.com/office/drawing/2014/main" id="{F26C2BF7-02F4-0845-BC3F-859BED7124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53022" y="6554305"/>
            <a:ext cx="914400" cy="914400"/>
          </a:xfrm>
          <a:prstGeom prst="rect">
            <a:avLst/>
          </a:prstGeom>
        </p:spPr>
      </p:pic>
      <p:pic>
        <p:nvPicPr>
          <p:cNvPr id="36" name="图形 35" descr="便携式计算机">
            <a:extLst>
              <a:ext uri="{FF2B5EF4-FFF2-40B4-BE49-F238E27FC236}">
                <a16:creationId xmlns:a16="http://schemas.microsoft.com/office/drawing/2014/main" id="{4E135F94-5E2F-D84D-8514-0F0DCA2B95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21517" y="748663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38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23778</TotalTime>
  <Words>1296</Words>
  <Application>Microsoft Macintosh PowerPoint</Application>
  <PresentationFormat>自定义</PresentationFormat>
  <Paragraphs>422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3" baseType="lpstr">
      <vt:lpstr>等线</vt:lpstr>
      <vt:lpstr>Arial</vt:lpstr>
      <vt:lpstr>Calibri</vt:lpstr>
      <vt:lpstr>Calibri Light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ao</dc:creator>
  <cp:lastModifiedBy>zhang ao</cp:lastModifiedBy>
  <cp:revision>505</cp:revision>
  <dcterms:created xsi:type="dcterms:W3CDTF">2019-07-09T02:32:19Z</dcterms:created>
  <dcterms:modified xsi:type="dcterms:W3CDTF">2019-09-01T10:54:49Z</dcterms:modified>
</cp:coreProperties>
</file>